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Lst>
  <p:sldIdLst>
    <p:sldId id="256" r:id="rId2"/>
    <p:sldId id="262" r:id="rId3"/>
    <p:sldId id="257" r:id="rId4"/>
    <p:sldId id="274" r:id="rId5"/>
    <p:sldId id="258" r:id="rId6"/>
    <p:sldId id="259" r:id="rId7"/>
    <p:sldId id="260" r:id="rId8"/>
    <p:sldId id="261" r:id="rId9"/>
    <p:sldId id="265" r:id="rId10"/>
    <p:sldId id="263" r:id="rId11"/>
    <p:sldId id="271" r:id="rId12"/>
    <p:sldId id="266" r:id="rId13"/>
    <p:sldId id="267" r:id="rId14"/>
    <p:sldId id="268" r:id="rId15"/>
    <p:sldId id="269" r:id="rId16"/>
    <p:sldId id="270" r:id="rId17"/>
    <p:sldId id="272" r:id="rId18"/>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1A1A"/>
    <a:srgbClr val="000000"/>
    <a:srgbClr val="F4FC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8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1433F-C3B3-4489-9518-C240C9F0998A}" type="doc">
      <dgm:prSet loTypeId="urn:microsoft.com/office/officeart/2005/8/layout/vList3" loCatId="picture" qsTypeId="urn:microsoft.com/office/officeart/2005/8/quickstyle/simple5" qsCatId="simple" csTypeId="urn:microsoft.com/office/officeart/2005/8/colors/accent1_2" csCatId="accent1" phldr="1"/>
      <dgm:spPr/>
    </dgm:pt>
    <dgm:pt modelId="{F86F9F92-D0EF-4D33-AF53-5288C7AEA339}">
      <dgm:prSet phldrT="[Texte]"/>
      <dgm:spPr/>
      <dgm:t>
        <a:bodyPr/>
        <a:lstStyle/>
        <a:p>
          <a:r>
            <a:rPr lang="fr-FR" b="1" dirty="0"/>
            <a:t>HORAIRE DES COURS DE CONDUITE</a:t>
          </a:r>
        </a:p>
      </dgm:t>
    </dgm:pt>
    <dgm:pt modelId="{873496D5-D4F8-4801-9048-192D4EBE15AB}" type="parTrans" cxnId="{2F3B7884-28E5-44A6-B51B-AC8C1E609F60}">
      <dgm:prSet/>
      <dgm:spPr/>
      <dgm:t>
        <a:bodyPr/>
        <a:lstStyle/>
        <a:p>
          <a:endParaRPr lang="fr-FR"/>
        </a:p>
      </dgm:t>
    </dgm:pt>
    <dgm:pt modelId="{E2949D78-7474-46AD-95E7-4287D6F4755C}" type="sibTrans" cxnId="{2F3B7884-28E5-44A6-B51B-AC8C1E609F60}">
      <dgm:prSet/>
      <dgm:spPr/>
      <dgm:t>
        <a:bodyPr/>
        <a:lstStyle/>
        <a:p>
          <a:endParaRPr lang="fr-FR"/>
        </a:p>
      </dgm:t>
    </dgm:pt>
    <dgm:pt modelId="{19197A3B-00CB-4F93-9FA2-BAC5A7118C56}" type="pres">
      <dgm:prSet presAssocID="{3521433F-C3B3-4489-9518-C240C9F0998A}" presName="linearFlow" presStyleCnt="0">
        <dgm:presLayoutVars>
          <dgm:dir/>
          <dgm:resizeHandles val="exact"/>
        </dgm:presLayoutVars>
      </dgm:prSet>
      <dgm:spPr/>
    </dgm:pt>
    <dgm:pt modelId="{DB008145-36C6-434D-9835-2AC69135163F}" type="pres">
      <dgm:prSet presAssocID="{F86F9F92-D0EF-4D33-AF53-5288C7AEA339}" presName="composite" presStyleCnt="0"/>
      <dgm:spPr/>
    </dgm:pt>
    <dgm:pt modelId="{6F2BECB0-8198-4006-A7B6-DDECDBE45E8A}" type="pres">
      <dgm:prSet presAssocID="{F86F9F92-D0EF-4D33-AF53-5288C7AEA339}" presName="imgShp" presStyleLbl="fgImgPlace1" presStyleIdx="0" presStyleCnt="1" custLinFactNeighborX="-72776" custLinFactNeighborY="-1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a:solidFill>
            <a:schemeClr val="accent1">
              <a:lumMod val="60000"/>
              <a:lumOff val="40000"/>
            </a:schemeClr>
          </a:solidFill>
        </a:ln>
      </dgm:spPr>
    </dgm:pt>
    <dgm:pt modelId="{20717172-46CC-4F1E-8702-F5685CFDC90E}" type="pres">
      <dgm:prSet presAssocID="{F86F9F92-D0EF-4D33-AF53-5288C7AEA339}" presName="txShp" presStyleLbl="node1" presStyleIdx="0" presStyleCnt="1" custScaleX="82321" custScaleY="68093" custLinFactNeighborX="19178" custLinFactNeighborY="3388">
        <dgm:presLayoutVars>
          <dgm:bulletEnabled val="1"/>
        </dgm:presLayoutVars>
      </dgm:prSet>
      <dgm:spPr/>
    </dgm:pt>
  </dgm:ptLst>
  <dgm:cxnLst>
    <dgm:cxn modelId="{1CD25A11-75A0-4B41-BD45-55EB155077BC}" type="presOf" srcId="{3521433F-C3B3-4489-9518-C240C9F0998A}" destId="{19197A3B-00CB-4F93-9FA2-BAC5A7118C56}" srcOrd="0" destOrd="0" presId="urn:microsoft.com/office/officeart/2005/8/layout/vList3"/>
    <dgm:cxn modelId="{2F3B7884-28E5-44A6-B51B-AC8C1E609F60}" srcId="{3521433F-C3B3-4489-9518-C240C9F0998A}" destId="{F86F9F92-D0EF-4D33-AF53-5288C7AEA339}" srcOrd="0" destOrd="0" parTransId="{873496D5-D4F8-4801-9048-192D4EBE15AB}" sibTransId="{E2949D78-7474-46AD-95E7-4287D6F4755C}"/>
    <dgm:cxn modelId="{899B57EF-3D55-4907-9B71-51E108EBC13A}" type="presOf" srcId="{F86F9F92-D0EF-4D33-AF53-5288C7AEA339}" destId="{20717172-46CC-4F1E-8702-F5685CFDC90E}" srcOrd="0" destOrd="0" presId="urn:microsoft.com/office/officeart/2005/8/layout/vList3"/>
    <dgm:cxn modelId="{4A1E1F3C-CF41-472D-AE1C-1DD53B85C313}" type="presParOf" srcId="{19197A3B-00CB-4F93-9FA2-BAC5A7118C56}" destId="{DB008145-36C6-434D-9835-2AC69135163F}" srcOrd="0" destOrd="0" presId="urn:microsoft.com/office/officeart/2005/8/layout/vList3"/>
    <dgm:cxn modelId="{091D0135-39CB-489B-B35A-948DB2FAE339}" type="presParOf" srcId="{DB008145-36C6-434D-9835-2AC69135163F}" destId="{6F2BECB0-8198-4006-A7B6-DDECDBE45E8A}" srcOrd="0" destOrd="0" presId="urn:microsoft.com/office/officeart/2005/8/layout/vList3"/>
    <dgm:cxn modelId="{0362D4B1-C443-4F7F-96EC-704801AE9375}" type="presParOf" srcId="{DB008145-36C6-434D-9835-2AC69135163F}" destId="{20717172-46CC-4F1E-8702-F5685CFDC90E}" srcOrd="1" destOrd="0" presId="urn:microsoft.com/office/officeart/2005/8/layout/vList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1433F-C3B3-4489-9518-C240C9F0998A}" type="doc">
      <dgm:prSet loTypeId="urn:microsoft.com/office/officeart/2005/8/layout/vList3" loCatId="picture" qsTypeId="urn:microsoft.com/office/officeart/2005/8/quickstyle/simple5" qsCatId="simple" csTypeId="urn:microsoft.com/office/officeart/2005/8/colors/colorful2" csCatId="colorful" phldr="1"/>
      <dgm:spPr/>
    </dgm:pt>
    <dgm:pt modelId="{F86F9F92-D0EF-4D33-AF53-5288C7AEA339}">
      <dgm:prSet phldrT="[Texte]"/>
      <dgm:spPr/>
      <dgm:t>
        <a:bodyPr/>
        <a:lstStyle/>
        <a:p>
          <a:r>
            <a:rPr lang="fr-FR" b="1" dirty="0"/>
            <a:t>HORAIRE DES COURS DE CODE THÉMATIQUES</a:t>
          </a:r>
        </a:p>
      </dgm:t>
    </dgm:pt>
    <dgm:pt modelId="{873496D5-D4F8-4801-9048-192D4EBE15AB}" type="parTrans" cxnId="{2F3B7884-28E5-44A6-B51B-AC8C1E609F60}">
      <dgm:prSet/>
      <dgm:spPr/>
      <dgm:t>
        <a:bodyPr/>
        <a:lstStyle/>
        <a:p>
          <a:endParaRPr lang="fr-FR"/>
        </a:p>
      </dgm:t>
    </dgm:pt>
    <dgm:pt modelId="{E2949D78-7474-46AD-95E7-4287D6F4755C}" type="sibTrans" cxnId="{2F3B7884-28E5-44A6-B51B-AC8C1E609F60}">
      <dgm:prSet/>
      <dgm:spPr/>
      <dgm:t>
        <a:bodyPr/>
        <a:lstStyle/>
        <a:p>
          <a:endParaRPr lang="fr-FR"/>
        </a:p>
      </dgm:t>
    </dgm:pt>
    <dgm:pt modelId="{19197A3B-00CB-4F93-9FA2-BAC5A7118C56}" type="pres">
      <dgm:prSet presAssocID="{3521433F-C3B3-4489-9518-C240C9F0998A}" presName="linearFlow" presStyleCnt="0">
        <dgm:presLayoutVars>
          <dgm:dir/>
          <dgm:resizeHandles val="exact"/>
        </dgm:presLayoutVars>
      </dgm:prSet>
      <dgm:spPr/>
    </dgm:pt>
    <dgm:pt modelId="{DB008145-36C6-434D-9835-2AC69135163F}" type="pres">
      <dgm:prSet presAssocID="{F86F9F92-D0EF-4D33-AF53-5288C7AEA339}" presName="composite" presStyleCnt="0"/>
      <dgm:spPr/>
    </dgm:pt>
    <dgm:pt modelId="{6F2BECB0-8198-4006-A7B6-DDECDBE45E8A}" type="pres">
      <dgm:prSet presAssocID="{F86F9F92-D0EF-4D33-AF53-5288C7AEA339}" presName="imgShp" presStyleLbl="fgImgPlace1" presStyleIdx="0" presStyleCnt="1" custLinFactNeighborX="-19143"/>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20717172-46CC-4F1E-8702-F5685CFDC90E}" type="pres">
      <dgm:prSet presAssocID="{F86F9F92-D0EF-4D33-AF53-5288C7AEA339}" presName="txShp" presStyleLbl="node1" presStyleIdx="0" presStyleCnt="1" custScaleX="90803" custScaleY="68093" custLinFactNeighborX="5269" custLinFactNeighborY="1450">
        <dgm:presLayoutVars>
          <dgm:bulletEnabled val="1"/>
        </dgm:presLayoutVars>
      </dgm:prSet>
      <dgm:spPr/>
    </dgm:pt>
  </dgm:ptLst>
  <dgm:cxnLst>
    <dgm:cxn modelId="{1CD25A11-75A0-4B41-BD45-55EB155077BC}" type="presOf" srcId="{3521433F-C3B3-4489-9518-C240C9F0998A}" destId="{19197A3B-00CB-4F93-9FA2-BAC5A7118C56}" srcOrd="0" destOrd="0" presId="urn:microsoft.com/office/officeart/2005/8/layout/vList3"/>
    <dgm:cxn modelId="{2F3B7884-28E5-44A6-B51B-AC8C1E609F60}" srcId="{3521433F-C3B3-4489-9518-C240C9F0998A}" destId="{F86F9F92-D0EF-4D33-AF53-5288C7AEA339}" srcOrd="0" destOrd="0" parTransId="{873496D5-D4F8-4801-9048-192D4EBE15AB}" sibTransId="{E2949D78-7474-46AD-95E7-4287D6F4755C}"/>
    <dgm:cxn modelId="{899B57EF-3D55-4907-9B71-51E108EBC13A}" type="presOf" srcId="{F86F9F92-D0EF-4D33-AF53-5288C7AEA339}" destId="{20717172-46CC-4F1E-8702-F5685CFDC90E}" srcOrd="0" destOrd="0" presId="urn:microsoft.com/office/officeart/2005/8/layout/vList3"/>
    <dgm:cxn modelId="{4A1E1F3C-CF41-472D-AE1C-1DD53B85C313}" type="presParOf" srcId="{19197A3B-00CB-4F93-9FA2-BAC5A7118C56}" destId="{DB008145-36C6-434D-9835-2AC69135163F}" srcOrd="0" destOrd="0" presId="urn:microsoft.com/office/officeart/2005/8/layout/vList3"/>
    <dgm:cxn modelId="{091D0135-39CB-489B-B35A-948DB2FAE339}" type="presParOf" srcId="{DB008145-36C6-434D-9835-2AC69135163F}" destId="{6F2BECB0-8198-4006-A7B6-DDECDBE45E8A}" srcOrd="0" destOrd="0" presId="urn:microsoft.com/office/officeart/2005/8/layout/vList3"/>
    <dgm:cxn modelId="{0362D4B1-C443-4F7F-96EC-704801AE9375}" type="presParOf" srcId="{DB008145-36C6-434D-9835-2AC69135163F}" destId="{20717172-46CC-4F1E-8702-F5685CFDC90E}"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1433F-C3B3-4489-9518-C240C9F0998A}" type="doc">
      <dgm:prSet loTypeId="urn:microsoft.com/office/officeart/2005/8/layout/vList3" loCatId="picture" qsTypeId="urn:microsoft.com/office/officeart/2005/8/quickstyle/simple5" qsCatId="simple" csTypeId="urn:microsoft.com/office/officeart/2005/8/colors/colorful3" csCatId="colorful" phldr="1"/>
      <dgm:spPr/>
    </dgm:pt>
    <dgm:pt modelId="{F86F9F92-D0EF-4D33-AF53-5288C7AEA339}">
      <dgm:prSet phldrT="[Texte]"/>
      <dgm:spPr/>
      <dgm:t>
        <a:bodyPr/>
        <a:lstStyle/>
        <a:p>
          <a:r>
            <a:rPr lang="fr-FR" b="1" dirty="0"/>
            <a:t>HORAIRE DES TESTS DE CODE ET BUREAU</a:t>
          </a:r>
        </a:p>
      </dgm:t>
    </dgm:pt>
    <dgm:pt modelId="{873496D5-D4F8-4801-9048-192D4EBE15AB}" type="parTrans" cxnId="{2F3B7884-28E5-44A6-B51B-AC8C1E609F60}">
      <dgm:prSet/>
      <dgm:spPr/>
      <dgm:t>
        <a:bodyPr/>
        <a:lstStyle/>
        <a:p>
          <a:endParaRPr lang="fr-FR"/>
        </a:p>
      </dgm:t>
    </dgm:pt>
    <dgm:pt modelId="{E2949D78-7474-46AD-95E7-4287D6F4755C}" type="sibTrans" cxnId="{2F3B7884-28E5-44A6-B51B-AC8C1E609F60}">
      <dgm:prSet/>
      <dgm:spPr/>
      <dgm:t>
        <a:bodyPr/>
        <a:lstStyle/>
        <a:p>
          <a:endParaRPr lang="fr-FR"/>
        </a:p>
      </dgm:t>
    </dgm:pt>
    <dgm:pt modelId="{19197A3B-00CB-4F93-9FA2-BAC5A7118C56}" type="pres">
      <dgm:prSet presAssocID="{3521433F-C3B3-4489-9518-C240C9F0998A}" presName="linearFlow" presStyleCnt="0">
        <dgm:presLayoutVars>
          <dgm:dir/>
          <dgm:resizeHandles val="exact"/>
        </dgm:presLayoutVars>
      </dgm:prSet>
      <dgm:spPr/>
    </dgm:pt>
    <dgm:pt modelId="{DB008145-36C6-434D-9835-2AC69135163F}" type="pres">
      <dgm:prSet presAssocID="{F86F9F92-D0EF-4D33-AF53-5288C7AEA339}" presName="composite" presStyleCnt="0"/>
      <dgm:spPr/>
    </dgm:pt>
    <dgm:pt modelId="{6F2BECB0-8198-4006-A7B6-DDECDBE45E8A}" type="pres">
      <dgm:prSet presAssocID="{F86F9F92-D0EF-4D33-AF53-5288C7AEA339}" presName="imgShp" presStyleLbl="fgImgPlace1" presStyleIdx="0" presStyleCnt="1" custLinFactNeighborX="-20305" custLinFactNeighborY="-725">
        <dgm:style>
          <a:lnRef idx="2">
            <a:schemeClr val="accent3"/>
          </a:lnRef>
          <a:fillRef idx="1">
            <a:schemeClr val="lt1"/>
          </a:fillRef>
          <a:effectRef idx="0">
            <a:schemeClr val="accent3"/>
          </a:effectRef>
          <a:fontRef idx="minor">
            <a:schemeClr val="dk1"/>
          </a:fontRef>
        </dgm:style>
      </dgm:prSet>
      <dgm:spPr>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20717172-46CC-4F1E-8702-F5685CFDC90E}" type="pres">
      <dgm:prSet presAssocID="{F86F9F92-D0EF-4D33-AF53-5288C7AEA339}" presName="txShp" presStyleLbl="node1" presStyleIdx="0" presStyleCnt="1" custScaleX="90803" custScaleY="68093" custLinFactNeighborX="5269" custLinFactNeighborY="1450">
        <dgm:presLayoutVars>
          <dgm:bulletEnabled val="1"/>
        </dgm:presLayoutVars>
      </dgm:prSet>
      <dgm:spPr/>
    </dgm:pt>
  </dgm:ptLst>
  <dgm:cxnLst>
    <dgm:cxn modelId="{1CD25A11-75A0-4B41-BD45-55EB155077BC}" type="presOf" srcId="{3521433F-C3B3-4489-9518-C240C9F0998A}" destId="{19197A3B-00CB-4F93-9FA2-BAC5A7118C56}" srcOrd="0" destOrd="0" presId="urn:microsoft.com/office/officeart/2005/8/layout/vList3"/>
    <dgm:cxn modelId="{2F3B7884-28E5-44A6-B51B-AC8C1E609F60}" srcId="{3521433F-C3B3-4489-9518-C240C9F0998A}" destId="{F86F9F92-D0EF-4D33-AF53-5288C7AEA339}" srcOrd="0" destOrd="0" parTransId="{873496D5-D4F8-4801-9048-192D4EBE15AB}" sibTransId="{E2949D78-7474-46AD-95E7-4287D6F4755C}"/>
    <dgm:cxn modelId="{899B57EF-3D55-4907-9B71-51E108EBC13A}" type="presOf" srcId="{F86F9F92-D0EF-4D33-AF53-5288C7AEA339}" destId="{20717172-46CC-4F1E-8702-F5685CFDC90E}" srcOrd="0" destOrd="0" presId="urn:microsoft.com/office/officeart/2005/8/layout/vList3"/>
    <dgm:cxn modelId="{4A1E1F3C-CF41-472D-AE1C-1DD53B85C313}" type="presParOf" srcId="{19197A3B-00CB-4F93-9FA2-BAC5A7118C56}" destId="{DB008145-36C6-434D-9835-2AC69135163F}" srcOrd="0" destOrd="0" presId="urn:microsoft.com/office/officeart/2005/8/layout/vList3"/>
    <dgm:cxn modelId="{091D0135-39CB-489B-B35A-948DB2FAE339}" type="presParOf" srcId="{DB008145-36C6-434D-9835-2AC69135163F}" destId="{6F2BECB0-8198-4006-A7B6-DDECDBE45E8A}" srcOrd="0" destOrd="0" presId="urn:microsoft.com/office/officeart/2005/8/layout/vList3"/>
    <dgm:cxn modelId="{0362D4B1-C443-4F7F-96EC-704801AE9375}" type="presParOf" srcId="{DB008145-36C6-434D-9835-2AC69135163F}" destId="{20717172-46CC-4F1E-8702-F5685CFDC90E}"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120AB25D-A560-411A-8BBD-EBF264507863}" type="doc">
      <dgm:prSet loTypeId="urn:microsoft.com/office/officeart/2008/layout/PictureStrips" loCatId="list" qsTypeId="urn:microsoft.com/office/officeart/2005/8/quickstyle/3d1" qsCatId="3D" csTypeId="urn:microsoft.com/office/officeart/2005/8/colors/colorful1#2" csCatId="colorful" phldr="1"/>
      <dgm:spPr/>
    </dgm:pt>
    <dgm:pt modelId="{D360F088-8987-420B-B509-21684FBB2960}">
      <dgm:prSet phldrT="[Texte]" custT="1"/>
      <dgm:spPr/>
      <dgm:t>
        <a:bodyPr/>
        <a:lstStyle/>
        <a:p>
          <a:r>
            <a:rPr lang="fr-FR" sz="1500" b="1" dirty="0"/>
            <a:t>Mélanie LESAGE</a:t>
          </a:r>
        </a:p>
        <a:p>
          <a:endParaRPr lang="fr-FR" sz="1000" b="1" dirty="0"/>
        </a:p>
        <a:p>
          <a:r>
            <a:rPr lang="fr-FR" sz="1300" b="1" dirty="0"/>
            <a:t>Chargée de clientèle, enseignante auto et référente handicap</a:t>
          </a:r>
          <a:endParaRPr lang="fr-FR" sz="1300" dirty="0"/>
        </a:p>
        <a:p>
          <a:endParaRPr lang="fr-FR" sz="1000" dirty="0"/>
        </a:p>
      </dgm:t>
    </dgm:pt>
    <dgm:pt modelId="{3D1CA946-8662-4E93-B345-D4B557118CB8}" type="parTrans" cxnId="{7179A385-559C-41DE-BC57-F5A1E9FD1C44}">
      <dgm:prSet/>
      <dgm:spPr/>
      <dgm:t>
        <a:bodyPr/>
        <a:lstStyle/>
        <a:p>
          <a:endParaRPr lang="fr-FR"/>
        </a:p>
      </dgm:t>
    </dgm:pt>
    <dgm:pt modelId="{EA9E2FDB-2241-46EE-BBCD-9191DD0E0649}" type="sibTrans" cxnId="{7179A385-559C-41DE-BC57-F5A1E9FD1C44}">
      <dgm:prSet/>
      <dgm:spPr/>
      <dgm:t>
        <a:bodyPr/>
        <a:lstStyle/>
        <a:p>
          <a:endParaRPr lang="fr-FR"/>
        </a:p>
      </dgm:t>
    </dgm:pt>
    <dgm:pt modelId="{CC10AE8C-1E91-4113-B9F6-6F6F924EB046}" type="pres">
      <dgm:prSet presAssocID="{120AB25D-A560-411A-8BBD-EBF264507863}" presName="Name0" presStyleCnt="0">
        <dgm:presLayoutVars>
          <dgm:dir/>
          <dgm:resizeHandles val="exact"/>
        </dgm:presLayoutVars>
      </dgm:prSet>
      <dgm:spPr/>
    </dgm:pt>
    <dgm:pt modelId="{2E96C119-3354-4557-89DE-F5C2433191AF}" type="pres">
      <dgm:prSet presAssocID="{D360F088-8987-420B-B509-21684FBB2960}" presName="composite" presStyleCnt="0"/>
      <dgm:spPr/>
    </dgm:pt>
    <dgm:pt modelId="{6D8507FE-9767-44B6-94FE-559D4BE4858B}" type="pres">
      <dgm:prSet presAssocID="{D360F088-8987-420B-B509-21684FBB2960}" presName="rect1" presStyleLbl="trAlignAcc1" presStyleIdx="0" presStyleCnt="1" custScaleX="51179" custScaleY="73616" custLinFactNeighborX="-22781" custLinFactNeighborY="-13742">
        <dgm:presLayoutVars>
          <dgm:bulletEnabled val="1"/>
        </dgm:presLayoutVars>
      </dgm:prSet>
      <dgm:spPr/>
    </dgm:pt>
    <dgm:pt modelId="{C44A79EB-1E2E-44D9-9847-24F337275E10}" type="pres">
      <dgm:prSet presAssocID="{D360F088-8987-420B-B509-21684FBB2960}" presName="rect2" presStyleLbl="fgImgPlace1" presStyleIdx="0" presStyleCnt="1" custScaleX="105054" custScaleY="69935" custLinFactNeighborX="-14929" custLinFactNeighborY="518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73" t="2500" r="-3673" b="2500"/>
          </a:stretch>
        </a:blipFill>
      </dgm:spPr>
    </dgm:pt>
  </dgm:ptLst>
  <dgm:cxnLst>
    <dgm:cxn modelId="{4FEC9881-B403-4340-9806-A9D605FE882A}" type="presOf" srcId="{D360F088-8987-420B-B509-21684FBB2960}" destId="{6D8507FE-9767-44B6-94FE-559D4BE4858B}" srcOrd="0" destOrd="0" presId="urn:microsoft.com/office/officeart/2008/layout/PictureStrips"/>
    <dgm:cxn modelId="{7179A385-559C-41DE-BC57-F5A1E9FD1C44}" srcId="{120AB25D-A560-411A-8BBD-EBF264507863}" destId="{D360F088-8987-420B-B509-21684FBB2960}" srcOrd="0" destOrd="0" parTransId="{3D1CA946-8662-4E93-B345-D4B557118CB8}" sibTransId="{EA9E2FDB-2241-46EE-BBCD-9191DD0E0649}"/>
    <dgm:cxn modelId="{E394FAAA-10BE-4C47-A81F-D7341B7C5484}" type="presOf" srcId="{120AB25D-A560-411A-8BBD-EBF264507863}" destId="{CC10AE8C-1E91-4113-B9F6-6F6F924EB046}" srcOrd="0" destOrd="0" presId="urn:microsoft.com/office/officeart/2008/layout/PictureStrips"/>
    <dgm:cxn modelId="{1D865E4A-37DD-4592-848B-D598CAC26F62}" type="presParOf" srcId="{CC10AE8C-1E91-4113-B9F6-6F6F924EB046}" destId="{2E96C119-3354-4557-89DE-F5C2433191AF}" srcOrd="0" destOrd="0" presId="urn:microsoft.com/office/officeart/2008/layout/PictureStrips"/>
    <dgm:cxn modelId="{F889B973-E59E-41C4-A41B-2A9310AE7BF4}" type="presParOf" srcId="{2E96C119-3354-4557-89DE-F5C2433191AF}" destId="{6D8507FE-9767-44B6-94FE-559D4BE4858B}" srcOrd="0" destOrd="0" presId="urn:microsoft.com/office/officeart/2008/layout/PictureStrips"/>
    <dgm:cxn modelId="{4E708FAF-CB75-403D-9A4A-C145DE9BACAA}" type="presParOf" srcId="{2E96C119-3354-4557-89DE-F5C2433191AF}" destId="{C44A79EB-1E2E-44D9-9847-24F337275E10}"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2D1415-FB3A-4A80-B422-0B1F943BA416}"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fr-FR"/>
        </a:p>
      </dgm:t>
    </dgm:pt>
    <dgm:pt modelId="{CF23ACA1-A433-402C-8675-0383220D043A}">
      <dgm:prSet custT="1"/>
      <dgm:spPr/>
      <dgm:t>
        <a:bodyPr/>
        <a:lstStyle/>
        <a:p>
          <a:r>
            <a:rPr lang="fr-FR" sz="1500" dirty="0"/>
            <a:t>La conduite accompagnée peut vous permettre de réduire le cout de votre formation.</a:t>
          </a:r>
        </a:p>
      </dgm:t>
    </dgm:pt>
    <dgm:pt modelId="{B09325BD-B14D-4C5A-A3C1-07AFC04DA263}" type="parTrans" cxnId="{9495A32C-D859-46AB-AED3-F4F396D00591}">
      <dgm:prSet/>
      <dgm:spPr/>
      <dgm:t>
        <a:bodyPr/>
        <a:lstStyle/>
        <a:p>
          <a:endParaRPr lang="fr-FR"/>
        </a:p>
      </dgm:t>
    </dgm:pt>
    <dgm:pt modelId="{59EB9BCB-4768-4969-B62E-16F40D56E8B0}" type="sibTrans" cxnId="{9495A32C-D859-46AB-AED3-F4F396D00591}">
      <dgm:prSet/>
      <dgm:spPr/>
      <dgm:t>
        <a:bodyPr/>
        <a:lstStyle/>
        <a:p>
          <a:r>
            <a:rPr lang="fr-FR" dirty="0"/>
            <a:t>La conduite accompagnée réduit les risques d’accidents.</a:t>
          </a:r>
        </a:p>
      </dgm:t>
    </dgm:pt>
    <dgm:pt modelId="{42FE0308-A996-4A60-B6CF-1265600CA442}">
      <dgm:prSet phldrT="[Texte]" custT="1"/>
      <dgm:spPr/>
      <dgm:t>
        <a:bodyPr/>
        <a:lstStyle/>
        <a:p>
          <a:r>
            <a:rPr lang="fr-FR" sz="1500" dirty="0"/>
            <a:t>La conduite accompagnée vous permet de réduire la période probatoire du permis de 3 ans à 2 ans.</a:t>
          </a:r>
        </a:p>
      </dgm:t>
    </dgm:pt>
    <dgm:pt modelId="{82DCEEC3-A874-46AA-9A00-CA46B3A23C13}" type="parTrans" cxnId="{503F1DEA-0872-47CD-89E3-C30AEC068BAE}">
      <dgm:prSet/>
      <dgm:spPr/>
      <dgm:t>
        <a:bodyPr/>
        <a:lstStyle/>
        <a:p>
          <a:endParaRPr lang="fr-FR"/>
        </a:p>
      </dgm:t>
    </dgm:pt>
    <dgm:pt modelId="{E58580A5-A0B2-43BC-8603-F5327080637F}" type="sibTrans" cxnId="{503F1DEA-0872-47CD-89E3-C30AEC068BAE}">
      <dgm:prSet/>
      <dgm:spPr/>
      <dgm:t>
        <a:bodyPr/>
        <a:lstStyle/>
        <a:p>
          <a:r>
            <a:rPr lang="fr-FR" dirty="0"/>
            <a:t>La conduite accompagnée peut réduire le prix de votre assurance auto.</a:t>
          </a:r>
        </a:p>
      </dgm:t>
    </dgm:pt>
    <dgm:pt modelId="{0782F0A9-21D1-4BD5-B904-45086B76A7D5}">
      <dgm:prSet phldrT="[Texte]" custT="1"/>
      <dgm:spPr/>
      <dgm:t>
        <a:bodyPr/>
        <a:lstStyle/>
        <a:p>
          <a:pPr marL="0" indent="0" defTabSz="1168400"/>
          <a:r>
            <a:rPr lang="fr-FR" sz="1500" dirty="0"/>
            <a:t>Elle augmente vos chances de réussite à l’examen.</a:t>
          </a:r>
        </a:p>
        <a:p>
          <a:pPr marL="0" indent="0" defTabSz="1168400"/>
          <a:r>
            <a:rPr lang="fr-FR" sz="1500" dirty="0"/>
            <a:t>77% contre 54% en filière classique.</a:t>
          </a:r>
        </a:p>
      </dgm:t>
    </dgm:pt>
    <dgm:pt modelId="{21FE752D-95B0-4FB8-884C-4AE8C22D3271}" type="sibTrans" cxnId="{5486CC61-E644-4242-AA1C-6CAD44A2DBE6}">
      <dgm:prSet/>
      <dgm:spPr/>
      <dgm:t>
        <a:bodyPr/>
        <a:lstStyle/>
        <a:p>
          <a:r>
            <a:rPr lang="fr-FR" dirty="0"/>
            <a:t>Formation accessible à partir de 15 ans avec un passage d’examen dès 17 ans.</a:t>
          </a:r>
        </a:p>
      </dgm:t>
    </dgm:pt>
    <dgm:pt modelId="{3DAFBE53-1426-4621-BC6E-7C9BB3E1A68C}" type="parTrans" cxnId="{5486CC61-E644-4242-AA1C-6CAD44A2DBE6}">
      <dgm:prSet/>
      <dgm:spPr/>
      <dgm:t>
        <a:bodyPr/>
        <a:lstStyle/>
        <a:p>
          <a:endParaRPr lang="fr-FR"/>
        </a:p>
      </dgm:t>
    </dgm:pt>
    <dgm:pt modelId="{B9A176C7-56EA-4538-8668-A1D9A9FF129F}" type="pres">
      <dgm:prSet presAssocID="{BC2D1415-FB3A-4A80-B422-0B1F943BA416}" presName="Name0" presStyleCnt="0">
        <dgm:presLayoutVars>
          <dgm:chMax/>
          <dgm:chPref/>
          <dgm:dir/>
          <dgm:animLvl val="lvl"/>
        </dgm:presLayoutVars>
      </dgm:prSet>
      <dgm:spPr/>
    </dgm:pt>
    <dgm:pt modelId="{FDA37274-1E7B-4AB2-A0D0-F001E2057078}" type="pres">
      <dgm:prSet presAssocID="{0782F0A9-21D1-4BD5-B904-45086B76A7D5}" presName="composite" presStyleCnt="0"/>
      <dgm:spPr/>
    </dgm:pt>
    <dgm:pt modelId="{2EAB5743-5747-41A0-92FC-0A8E0FC67178}" type="pres">
      <dgm:prSet presAssocID="{0782F0A9-21D1-4BD5-B904-45086B76A7D5}" presName="Parent1" presStyleLbl="node1" presStyleIdx="0" presStyleCnt="6" custLinFactNeighborY="-151">
        <dgm:presLayoutVars>
          <dgm:chMax val="1"/>
          <dgm:chPref val="1"/>
          <dgm:bulletEnabled val="1"/>
        </dgm:presLayoutVars>
      </dgm:prSet>
      <dgm:spPr/>
    </dgm:pt>
    <dgm:pt modelId="{1D7D07FD-9AA3-4BBF-A755-50BD063CA588}" type="pres">
      <dgm:prSet presAssocID="{0782F0A9-21D1-4BD5-B904-45086B76A7D5}" presName="Childtext1" presStyleLbl="revTx" presStyleIdx="0" presStyleCnt="3">
        <dgm:presLayoutVars>
          <dgm:chMax val="0"/>
          <dgm:chPref val="0"/>
          <dgm:bulletEnabled val="1"/>
        </dgm:presLayoutVars>
      </dgm:prSet>
      <dgm:spPr/>
    </dgm:pt>
    <dgm:pt modelId="{9C22DF3C-19BC-4E36-AF31-09AE00AAED9E}" type="pres">
      <dgm:prSet presAssocID="{0782F0A9-21D1-4BD5-B904-45086B76A7D5}" presName="BalanceSpacing" presStyleCnt="0"/>
      <dgm:spPr/>
    </dgm:pt>
    <dgm:pt modelId="{28C0F47D-0F68-4651-BBE0-CA45439971E1}" type="pres">
      <dgm:prSet presAssocID="{0782F0A9-21D1-4BD5-B904-45086B76A7D5}" presName="BalanceSpacing1" presStyleCnt="0"/>
      <dgm:spPr/>
    </dgm:pt>
    <dgm:pt modelId="{FEAE4EF8-355E-4F9E-8EB2-2AD9766B4B17}" type="pres">
      <dgm:prSet presAssocID="{21FE752D-95B0-4FB8-884C-4AE8C22D3271}" presName="Accent1Text" presStyleLbl="node1" presStyleIdx="1" presStyleCnt="6" custLinFactNeighborY="0"/>
      <dgm:spPr/>
    </dgm:pt>
    <dgm:pt modelId="{BC8C38FB-5D3C-4F7A-A88D-7F344082B194}" type="pres">
      <dgm:prSet presAssocID="{21FE752D-95B0-4FB8-884C-4AE8C22D3271}" presName="spaceBetweenRectangles" presStyleCnt="0"/>
      <dgm:spPr/>
    </dgm:pt>
    <dgm:pt modelId="{4C3E1D8D-AD57-47DB-B54C-8CDCDB46217A}" type="pres">
      <dgm:prSet presAssocID="{CF23ACA1-A433-402C-8675-0383220D043A}" presName="composite" presStyleCnt="0"/>
      <dgm:spPr/>
    </dgm:pt>
    <dgm:pt modelId="{97C00380-32CB-4F5A-8644-65CFC6F67A03}" type="pres">
      <dgm:prSet presAssocID="{CF23ACA1-A433-402C-8675-0383220D043A}" presName="Parent1" presStyleLbl="node1" presStyleIdx="2" presStyleCnt="6" custLinFactNeighborY="-492">
        <dgm:presLayoutVars>
          <dgm:chMax val="1"/>
          <dgm:chPref val="1"/>
          <dgm:bulletEnabled val="1"/>
        </dgm:presLayoutVars>
      </dgm:prSet>
      <dgm:spPr/>
    </dgm:pt>
    <dgm:pt modelId="{2B63C1FB-5792-4FBF-A178-D4445AF9DC46}" type="pres">
      <dgm:prSet presAssocID="{CF23ACA1-A433-402C-8675-0383220D043A}" presName="Childtext1" presStyleLbl="revTx" presStyleIdx="1" presStyleCnt="3">
        <dgm:presLayoutVars>
          <dgm:chMax val="0"/>
          <dgm:chPref val="0"/>
          <dgm:bulletEnabled val="1"/>
        </dgm:presLayoutVars>
      </dgm:prSet>
      <dgm:spPr/>
    </dgm:pt>
    <dgm:pt modelId="{3DA427B1-5FD2-45CA-8072-81E9106BD382}" type="pres">
      <dgm:prSet presAssocID="{CF23ACA1-A433-402C-8675-0383220D043A}" presName="BalanceSpacing" presStyleCnt="0"/>
      <dgm:spPr/>
    </dgm:pt>
    <dgm:pt modelId="{60A8A617-A423-4CB8-969E-BBE4BB01EDEE}" type="pres">
      <dgm:prSet presAssocID="{CF23ACA1-A433-402C-8675-0383220D043A}" presName="BalanceSpacing1" presStyleCnt="0"/>
      <dgm:spPr/>
    </dgm:pt>
    <dgm:pt modelId="{F4628E83-923D-4E2F-B3E9-F41FAFCC0D07}" type="pres">
      <dgm:prSet presAssocID="{59EB9BCB-4768-4969-B62E-16F40D56E8B0}" presName="Accent1Text" presStyleLbl="node1" presStyleIdx="3" presStyleCnt="6" custLinFactNeighborY="0"/>
      <dgm:spPr/>
    </dgm:pt>
    <dgm:pt modelId="{8D8628E0-C8F5-44F0-B489-1D9DF32CEF41}" type="pres">
      <dgm:prSet presAssocID="{59EB9BCB-4768-4969-B62E-16F40D56E8B0}" presName="spaceBetweenRectangles" presStyleCnt="0"/>
      <dgm:spPr/>
    </dgm:pt>
    <dgm:pt modelId="{C35D65AE-D10B-4867-84DC-90E17CAE5EEC}" type="pres">
      <dgm:prSet presAssocID="{42FE0308-A996-4A60-B6CF-1265600CA442}" presName="composite" presStyleCnt="0"/>
      <dgm:spPr/>
    </dgm:pt>
    <dgm:pt modelId="{7EFDDED8-05CA-4874-9384-467FA046441E}" type="pres">
      <dgm:prSet presAssocID="{42FE0308-A996-4A60-B6CF-1265600CA442}" presName="Parent1" presStyleLbl="node1" presStyleIdx="4" presStyleCnt="6">
        <dgm:presLayoutVars>
          <dgm:chMax val="1"/>
          <dgm:chPref val="1"/>
          <dgm:bulletEnabled val="1"/>
        </dgm:presLayoutVars>
      </dgm:prSet>
      <dgm:spPr/>
    </dgm:pt>
    <dgm:pt modelId="{415D5E67-06A1-4BD1-BDC4-6911D4AE6432}" type="pres">
      <dgm:prSet presAssocID="{42FE0308-A996-4A60-B6CF-1265600CA442}" presName="Childtext1" presStyleLbl="revTx" presStyleIdx="2" presStyleCnt="3">
        <dgm:presLayoutVars>
          <dgm:chMax val="0"/>
          <dgm:chPref val="0"/>
          <dgm:bulletEnabled val="1"/>
        </dgm:presLayoutVars>
      </dgm:prSet>
      <dgm:spPr/>
    </dgm:pt>
    <dgm:pt modelId="{A8E8EF35-37C3-42F5-8DDB-2644586B1648}" type="pres">
      <dgm:prSet presAssocID="{42FE0308-A996-4A60-B6CF-1265600CA442}" presName="BalanceSpacing" presStyleCnt="0"/>
      <dgm:spPr/>
    </dgm:pt>
    <dgm:pt modelId="{13CD8BA7-6261-46D9-A83F-82239DA29451}" type="pres">
      <dgm:prSet presAssocID="{42FE0308-A996-4A60-B6CF-1265600CA442}" presName="BalanceSpacing1" presStyleCnt="0"/>
      <dgm:spPr/>
    </dgm:pt>
    <dgm:pt modelId="{A68E51E3-CE05-4A4C-B43C-B1C104B9034E}" type="pres">
      <dgm:prSet presAssocID="{E58580A5-A0B2-43BC-8603-F5327080637F}" presName="Accent1Text" presStyleLbl="node1" presStyleIdx="5" presStyleCnt="6" custLinFactNeighborY="0"/>
      <dgm:spPr/>
    </dgm:pt>
  </dgm:ptLst>
  <dgm:cxnLst>
    <dgm:cxn modelId="{39E06624-716C-472B-8434-E7EB4FAA5C2C}" type="presOf" srcId="{0782F0A9-21D1-4BD5-B904-45086B76A7D5}" destId="{2EAB5743-5747-41A0-92FC-0A8E0FC67178}" srcOrd="0" destOrd="0" presId="urn:microsoft.com/office/officeart/2008/layout/AlternatingHexagons"/>
    <dgm:cxn modelId="{CBE75328-CFF5-42AA-941B-6235F71FBDB4}" type="presOf" srcId="{59EB9BCB-4768-4969-B62E-16F40D56E8B0}" destId="{F4628E83-923D-4E2F-B3E9-F41FAFCC0D07}" srcOrd="0" destOrd="0" presId="urn:microsoft.com/office/officeart/2008/layout/AlternatingHexagons"/>
    <dgm:cxn modelId="{9495A32C-D859-46AB-AED3-F4F396D00591}" srcId="{BC2D1415-FB3A-4A80-B422-0B1F943BA416}" destId="{CF23ACA1-A433-402C-8675-0383220D043A}" srcOrd="1" destOrd="0" parTransId="{B09325BD-B14D-4C5A-A3C1-07AFC04DA263}" sibTransId="{59EB9BCB-4768-4969-B62E-16F40D56E8B0}"/>
    <dgm:cxn modelId="{5486CC61-E644-4242-AA1C-6CAD44A2DBE6}" srcId="{BC2D1415-FB3A-4A80-B422-0B1F943BA416}" destId="{0782F0A9-21D1-4BD5-B904-45086B76A7D5}" srcOrd="0" destOrd="0" parTransId="{3DAFBE53-1426-4621-BC6E-7C9BB3E1A68C}" sibTransId="{21FE752D-95B0-4FB8-884C-4AE8C22D3271}"/>
    <dgm:cxn modelId="{339F7A62-ED66-4452-BA4C-3CE2A83977DD}" type="presOf" srcId="{BC2D1415-FB3A-4A80-B422-0B1F943BA416}" destId="{B9A176C7-56EA-4538-8668-A1D9A9FF129F}" srcOrd="0" destOrd="0" presId="urn:microsoft.com/office/officeart/2008/layout/AlternatingHexagons"/>
    <dgm:cxn modelId="{0A41F14E-1D0B-4325-8F4C-B41F56004854}" type="presOf" srcId="{42FE0308-A996-4A60-B6CF-1265600CA442}" destId="{7EFDDED8-05CA-4874-9384-467FA046441E}" srcOrd="0" destOrd="0" presId="urn:microsoft.com/office/officeart/2008/layout/AlternatingHexagons"/>
    <dgm:cxn modelId="{0B525FA6-E86A-4B99-9F78-AE76EF318602}" type="presOf" srcId="{CF23ACA1-A433-402C-8675-0383220D043A}" destId="{97C00380-32CB-4F5A-8644-65CFC6F67A03}" srcOrd="0" destOrd="0" presId="urn:microsoft.com/office/officeart/2008/layout/AlternatingHexagons"/>
    <dgm:cxn modelId="{16CF50A9-7C59-48B2-9D9B-21FF2EEE530E}" type="presOf" srcId="{21FE752D-95B0-4FB8-884C-4AE8C22D3271}" destId="{FEAE4EF8-355E-4F9E-8EB2-2AD9766B4B17}" srcOrd="0" destOrd="0" presId="urn:microsoft.com/office/officeart/2008/layout/AlternatingHexagons"/>
    <dgm:cxn modelId="{DBBB7AAF-4800-45E9-8E52-F63E21473241}" type="presOf" srcId="{E58580A5-A0B2-43BC-8603-F5327080637F}" destId="{A68E51E3-CE05-4A4C-B43C-B1C104B9034E}" srcOrd="0" destOrd="0" presId="urn:microsoft.com/office/officeart/2008/layout/AlternatingHexagons"/>
    <dgm:cxn modelId="{503F1DEA-0872-47CD-89E3-C30AEC068BAE}" srcId="{BC2D1415-FB3A-4A80-B422-0B1F943BA416}" destId="{42FE0308-A996-4A60-B6CF-1265600CA442}" srcOrd="2" destOrd="0" parTransId="{82DCEEC3-A874-46AA-9A00-CA46B3A23C13}" sibTransId="{E58580A5-A0B2-43BC-8603-F5327080637F}"/>
    <dgm:cxn modelId="{A7D99DE6-710C-4C64-96AF-1BDFA37DDDF6}" type="presParOf" srcId="{B9A176C7-56EA-4538-8668-A1D9A9FF129F}" destId="{FDA37274-1E7B-4AB2-A0D0-F001E2057078}" srcOrd="0" destOrd="0" presId="urn:microsoft.com/office/officeart/2008/layout/AlternatingHexagons"/>
    <dgm:cxn modelId="{E12D4F96-B9EF-4EBC-9546-11F9064C8674}" type="presParOf" srcId="{FDA37274-1E7B-4AB2-A0D0-F001E2057078}" destId="{2EAB5743-5747-41A0-92FC-0A8E0FC67178}" srcOrd="0" destOrd="0" presId="urn:microsoft.com/office/officeart/2008/layout/AlternatingHexagons"/>
    <dgm:cxn modelId="{C2C9DE3A-64AF-46B2-B3E4-5C44FCAE452E}" type="presParOf" srcId="{FDA37274-1E7B-4AB2-A0D0-F001E2057078}" destId="{1D7D07FD-9AA3-4BBF-A755-50BD063CA588}" srcOrd="1" destOrd="0" presId="urn:microsoft.com/office/officeart/2008/layout/AlternatingHexagons"/>
    <dgm:cxn modelId="{EDC482AF-EDBC-4765-B7D2-1A9B6B4AD0C7}" type="presParOf" srcId="{FDA37274-1E7B-4AB2-A0D0-F001E2057078}" destId="{9C22DF3C-19BC-4E36-AF31-09AE00AAED9E}" srcOrd="2" destOrd="0" presId="urn:microsoft.com/office/officeart/2008/layout/AlternatingHexagons"/>
    <dgm:cxn modelId="{3515E0BE-F3DE-46F1-959C-16716BA37ED9}" type="presParOf" srcId="{FDA37274-1E7B-4AB2-A0D0-F001E2057078}" destId="{28C0F47D-0F68-4651-BBE0-CA45439971E1}" srcOrd="3" destOrd="0" presId="urn:microsoft.com/office/officeart/2008/layout/AlternatingHexagons"/>
    <dgm:cxn modelId="{861FA2BF-455C-4EA9-BBFF-87197BFF20DC}" type="presParOf" srcId="{FDA37274-1E7B-4AB2-A0D0-F001E2057078}" destId="{FEAE4EF8-355E-4F9E-8EB2-2AD9766B4B17}" srcOrd="4" destOrd="0" presId="urn:microsoft.com/office/officeart/2008/layout/AlternatingHexagons"/>
    <dgm:cxn modelId="{9D7395E9-AEDB-49A6-B544-983592182E29}" type="presParOf" srcId="{B9A176C7-56EA-4538-8668-A1D9A9FF129F}" destId="{BC8C38FB-5D3C-4F7A-A88D-7F344082B194}" srcOrd="1" destOrd="0" presId="urn:microsoft.com/office/officeart/2008/layout/AlternatingHexagons"/>
    <dgm:cxn modelId="{E708FF76-8A95-4C36-A2E2-A0E14B82C17E}" type="presParOf" srcId="{B9A176C7-56EA-4538-8668-A1D9A9FF129F}" destId="{4C3E1D8D-AD57-47DB-B54C-8CDCDB46217A}" srcOrd="2" destOrd="0" presId="urn:microsoft.com/office/officeart/2008/layout/AlternatingHexagons"/>
    <dgm:cxn modelId="{1252F812-3B10-487F-AFFA-03B32FF160E5}" type="presParOf" srcId="{4C3E1D8D-AD57-47DB-B54C-8CDCDB46217A}" destId="{97C00380-32CB-4F5A-8644-65CFC6F67A03}" srcOrd="0" destOrd="0" presId="urn:microsoft.com/office/officeart/2008/layout/AlternatingHexagons"/>
    <dgm:cxn modelId="{CCA31828-1EB7-4878-9FAD-341BFA99A79E}" type="presParOf" srcId="{4C3E1D8D-AD57-47DB-B54C-8CDCDB46217A}" destId="{2B63C1FB-5792-4FBF-A178-D4445AF9DC46}" srcOrd="1" destOrd="0" presId="urn:microsoft.com/office/officeart/2008/layout/AlternatingHexagons"/>
    <dgm:cxn modelId="{861D5E2B-36E2-4B28-A34C-63B48D785217}" type="presParOf" srcId="{4C3E1D8D-AD57-47DB-B54C-8CDCDB46217A}" destId="{3DA427B1-5FD2-45CA-8072-81E9106BD382}" srcOrd="2" destOrd="0" presId="urn:microsoft.com/office/officeart/2008/layout/AlternatingHexagons"/>
    <dgm:cxn modelId="{A2BA0931-04E1-424A-B519-2563D0EB3365}" type="presParOf" srcId="{4C3E1D8D-AD57-47DB-B54C-8CDCDB46217A}" destId="{60A8A617-A423-4CB8-969E-BBE4BB01EDEE}" srcOrd="3" destOrd="0" presId="urn:microsoft.com/office/officeart/2008/layout/AlternatingHexagons"/>
    <dgm:cxn modelId="{6FCF05B2-EEF7-49DF-96B8-23F2784D978D}" type="presParOf" srcId="{4C3E1D8D-AD57-47DB-B54C-8CDCDB46217A}" destId="{F4628E83-923D-4E2F-B3E9-F41FAFCC0D07}" srcOrd="4" destOrd="0" presId="urn:microsoft.com/office/officeart/2008/layout/AlternatingHexagons"/>
    <dgm:cxn modelId="{EAB0EC59-368E-4E13-A0CF-1E76D2B07536}" type="presParOf" srcId="{B9A176C7-56EA-4538-8668-A1D9A9FF129F}" destId="{8D8628E0-C8F5-44F0-B489-1D9DF32CEF41}" srcOrd="3" destOrd="0" presId="urn:microsoft.com/office/officeart/2008/layout/AlternatingHexagons"/>
    <dgm:cxn modelId="{F7BCE333-13DA-44E1-BFD2-EE354A008815}" type="presParOf" srcId="{B9A176C7-56EA-4538-8668-A1D9A9FF129F}" destId="{C35D65AE-D10B-4867-84DC-90E17CAE5EEC}" srcOrd="4" destOrd="0" presId="urn:microsoft.com/office/officeart/2008/layout/AlternatingHexagons"/>
    <dgm:cxn modelId="{80753A52-560B-4309-8694-40CC9A14C061}" type="presParOf" srcId="{C35D65AE-D10B-4867-84DC-90E17CAE5EEC}" destId="{7EFDDED8-05CA-4874-9384-467FA046441E}" srcOrd="0" destOrd="0" presId="urn:microsoft.com/office/officeart/2008/layout/AlternatingHexagons"/>
    <dgm:cxn modelId="{677555FB-5D62-467E-8D35-7907C45D0608}" type="presParOf" srcId="{C35D65AE-D10B-4867-84DC-90E17CAE5EEC}" destId="{415D5E67-06A1-4BD1-BDC4-6911D4AE6432}" srcOrd="1" destOrd="0" presId="urn:microsoft.com/office/officeart/2008/layout/AlternatingHexagons"/>
    <dgm:cxn modelId="{0FC8E4CE-4799-4C17-A004-25826676B3DA}" type="presParOf" srcId="{C35D65AE-D10B-4867-84DC-90E17CAE5EEC}" destId="{A8E8EF35-37C3-42F5-8DDB-2644586B1648}" srcOrd="2" destOrd="0" presId="urn:microsoft.com/office/officeart/2008/layout/AlternatingHexagons"/>
    <dgm:cxn modelId="{D96691CF-55AD-4267-95CC-CBE4FD051DF7}" type="presParOf" srcId="{C35D65AE-D10B-4867-84DC-90E17CAE5EEC}" destId="{13CD8BA7-6261-46D9-A83F-82239DA29451}" srcOrd="3" destOrd="0" presId="urn:microsoft.com/office/officeart/2008/layout/AlternatingHexagons"/>
    <dgm:cxn modelId="{043CBBA5-B778-478F-B4FB-58CE7E5FA9C1}" type="presParOf" srcId="{C35D65AE-D10B-4867-84DC-90E17CAE5EEC}" destId="{A68E51E3-CE05-4A4C-B43C-B1C104B9034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911DF9-8840-452F-BE83-FF9D64DBAADF}" type="doc">
      <dgm:prSet loTypeId="urn:microsoft.com/office/officeart/2005/8/layout/hProcess4" loCatId="process" qsTypeId="urn:microsoft.com/office/officeart/2005/8/quickstyle/simple5" qsCatId="simple" csTypeId="urn:microsoft.com/office/officeart/2005/8/colors/accent1_2" csCatId="accent1" phldr="1"/>
      <dgm:spPr/>
    </dgm:pt>
    <dgm:pt modelId="{D366B22A-7EFA-4CA1-89B2-A0DF39403763}">
      <dgm:prSet phldrT="[Texte]" custT="1"/>
      <dgm:spPr>
        <a:gradFill rotWithShape="0">
          <a:gsLst>
            <a:gs pos="0">
              <a:schemeClr val="accent6">
                <a:lumMod val="40000"/>
                <a:lumOff val="60000"/>
              </a:schemeClr>
            </a:gs>
            <a:gs pos="78000">
              <a:schemeClr val="accent6">
                <a:lumMod val="75000"/>
              </a:schemeClr>
            </a:gs>
          </a:gsLst>
        </a:gradFill>
      </dgm:spPr>
      <dgm:t>
        <a:bodyPr/>
        <a:lstStyle/>
        <a:p>
          <a:r>
            <a:rPr lang="fr-FR" sz="2000" b="1" dirty="0"/>
            <a:t>Formation </a:t>
          </a:r>
          <a:r>
            <a:rPr lang="fr-FR" sz="1300" b="1" dirty="0"/>
            <a:t> </a:t>
          </a:r>
        </a:p>
      </dgm:t>
    </dgm:pt>
    <dgm:pt modelId="{12D4FB25-EE1E-4688-A552-13968A35537E}" type="parTrans" cxnId="{68E9E160-C43E-4F5F-A6D3-41776CCEA85F}">
      <dgm:prSet/>
      <dgm:spPr/>
      <dgm:t>
        <a:bodyPr/>
        <a:lstStyle/>
        <a:p>
          <a:endParaRPr lang="fr-FR"/>
        </a:p>
      </dgm:t>
    </dgm:pt>
    <dgm:pt modelId="{C3597637-5609-4BC1-B96C-948B17684ABA}" type="sibTrans" cxnId="{68E9E160-C43E-4F5F-A6D3-41776CCEA85F}">
      <dgm:prSet/>
      <dgm:spPr/>
      <dgm:t>
        <a:bodyPr/>
        <a:lstStyle/>
        <a:p>
          <a:endParaRPr lang="fr-FR"/>
        </a:p>
      </dgm:t>
    </dgm:pt>
    <dgm:pt modelId="{DE422AE7-C86F-4894-AFC5-E7C7C57B033B}">
      <dgm:prSet phldrT="[Texte]" custT="1"/>
      <dgm:spPr>
        <a:gradFill rotWithShape="0">
          <a:gsLst>
            <a:gs pos="0">
              <a:schemeClr val="accent1">
                <a:lumMod val="40000"/>
                <a:lumOff val="60000"/>
              </a:schemeClr>
            </a:gs>
            <a:gs pos="78000">
              <a:schemeClr val="accent1">
                <a:hueOff val="0"/>
                <a:satOff val="0"/>
                <a:lumOff val="0"/>
                <a:alphaOff val="0"/>
                <a:shade val="94000"/>
                <a:lumMod val="94000"/>
              </a:schemeClr>
            </a:gs>
          </a:gsLst>
        </a:gradFill>
      </dgm:spPr>
      <dgm:t>
        <a:bodyPr/>
        <a:lstStyle/>
        <a:p>
          <a:r>
            <a:rPr lang="fr-FR" sz="2000" b="1" dirty="0"/>
            <a:t>RDV préalable</a:t>
          </a:r>
        </a:p>
      </dgm:t>
    </dgm:pt>
    <dgm:pt modelId="{BCAA6661-9B7E-4912-AD39-3DB7F46722D4}" type="parTrans" cxnId="{2B0E5345-2252-4701-8BAF-82F5AAB9821B}">
      <dgm:prSet/>
      <dgm:spPr/>
      <dgm:t>
        <a:bodyPr/>
        <a:lstStyle/>
        <a:p>
          <a:endParaRPr lang="fr-FR"/>
        </a:p>
      </dgm:t>
    </dgm:pt>
    <dgm:pt modelId="{EA82FEA7-CFB0-44CF-A40F-119E0F7F90D4}" type="sibTrans" cxnId="{2B0E5345-2252-4701-8BAF-82F5AAB9821B}">
      <dgm:prSet/>
      <dgm:spPr/>
      <dgm:t>
        <a:bodyPr/>
        <a:lstStyle/>
        <a:p>
          <a:endParaRPr lang="fr-FR"/>
        </a:p>
      </dgm:t>
    </dgm:pt>
    <dgm:pt modelId="{FCBD8414-23EE-4AD2-B381-C22349690528}">
      <dgm:prSet phldrT="[Texte]"/>
      <dgm:spPr>
        <a:gradFill rotWithShape="0">
          <a:gsLst>
            <a:gs pos="0">
              <a:schemeClr val="accent1">
                <a:lumMod val="40000"/>
                <a:lumOff val="60000"/>
              </a:schemeClr>
            </a:gs>
            <a:gs pos="78000">
              <a:schemeClr val="accent1">
                <a:hueOff val="0"/>
                <a:satOff val="0"/>
                <a:lumOff val="0"/>
                <a:alphaOff val="0"/>
                <a:shade val="94000"/>
                <a:lumMod val="94000"/>
              </a:schemeClr>
            </a:gs>
          </a:gsLst>
        </a:gradFill>
      </dgm:spPr>
      <dgm:t>
        <a:bodyPr/>
        <a:lstStyle/>
        <a:p>
          <a:r>
            <a:rPr lang="fr-FR" b="1" dirty="0"/>
            <a:t>1</a:t>
          </a:r>
          <a:r>
            <a:rPr lang="fr-FR" b="1" baseline="30000" dirty="0"/>
            <a:t>er</a:t>
          </a:r>
          <a:r>
            <a:rPr lang="fr-FR" b="1" dirty="0"/>
            <a:t> RDV pédagogique</a:t>
          </a:r>
        </a:p>
      </dgm:t>
    </dgm:pt>
    <dgm:pt modelId="{A3703C05-EA83-41D9-8E58-0B663103CACB}" type="parTrans" cxnId="{F9D186D7-9F33-4004-88EB-E4AFE3C4611A}">
      <dgm:prSet/>
      <dgm:spPr/>
      <dgm:t>
        <a:bodyPr/>
        <a:lstStyle/>
        <a:p>
          <a:endParaRPr lang="fr-FR"/>
        </a:p>
      </dgm:t>
    </dgm:pt>
    <dgm:pt modelId="{6E8482A9-27AE-4802-B734-6522F9D1FD52}" type="sibTrans" cxnId="{F9D186D7-9F33-4004-88EB-E4AFE3C4611A}">
      <dgm:prSet/>
      <dgm:spPr/>
      <dgm:t>
        <a:bodyPr/>
        <a:lstStyle/>
        <a:p>
          <a:endParaRPr lang="fr-FR"/>
        </a:p>
      </dgm:t>
    </dgm:pt>
    <dgm:pt modelId="{202AD2C0-D87D-4D72-B935-F1C38F634700}">
      <dgm:prSet custT="1"/>
      <dgm:spPr>
        <a:gradFill rotWithShape="0">
          <a:gsLst>
            <a:gs pos="0">
              <a:schemeClr val="accent1">
                <a:lumMod val="40000"/>
                <a:lumOff val="60000"/>
              </a:schemeClr>
            </a:gs>
            <a:gs pos="78000">
              <a:schemeClr val="accent1">
                <a:hueOff val="0"/>
                <a:satOff val="0"/>
                <a:lumOff val="0"/>
                <a:alphaOff val="0"/>
                <a:shade val="94000"/>
                <a:lumMod val="94000"/>
              </a:schemeClr>
            </a:gs>
          </a:gsLst>
        </a:gradFill>
      </dgm:spPr>
      <dgm:t>
        <a:bodyPr/>
        <a:lstStyle/>
        <a:p>
          <a:r>
            <a:rPr lang="fr-FR" sz="1800" b="1" dirty="0"/>
            <a:t>2eme RDV pédagogique</a:t>
          </a:r>
        </a:p>
      </dgm:t>
    </dgm:pt>
    <dgm:pt modelId="{F1C1002B-34A1-47AA-88FC-93963F31C565}" type="parTrans" cxnId="{47F0CCE6-BB74-45AD-AAA5-95558CB9E8B3}">
      <dgm:prSet/>
      <dgm:spPr/>
      <dgm:t>
        <a:bodyPr/>
        <a:lstStyle/>
        <a:p>
          <a:endParaRPr lang="fr-FR"/>
        </a:p>
      </dgm:t>
    </dgm:pt>
    <dgm:pt modelId="{1662D272-DCCC-479C-84F2-52139E9FC777}" type="sibTrans" cxnId="{47F0CCE6-BB74-45AD-AAA5-95558CB9E8B3}">
      <dgm:prSet/>
      <dgm:spPr/>
      <dgm:t>
        <a:bodyPr/>
        <a:lstStyle/>
        <a:p>
          <a:endParaRPr lang="fr-FR"/>
        </a:p>
      </dgm:t>
    </dgm:pt>
    <dgm:pt modelId="{DD6254BA-2B42-46F6-AE69-B32BBB8F277F}">
      <dgm:prSet custT="1"/>
      <dgm:spPr>
        <a:gradFill rotWithShape="0">
          <a:gsLst>
            <a:gs pos="0">
              <a:srgbClr val="92D050"/>
            </a:gs>
            <a:gs pos="78000">
              <a:srgbClr val="00B050"/>
            </a:gs>
          </a:gsLst>
        </a:gradFill>
      </dgm:spPr>
      <dgm:t>
        <a:bodyPr/>
        <a:lstStyle/>
        <a:p>
          <a:r>
            <a:rPr lang="fr-FR" sz="1600" b="1" dirty="0"/>
            <a:t>Examen du permis de conduire</a:t>
          </a:r>
        </a:p>
      </dgm:t>
    </dgm:pt>
    <dgm:pt modelId="{DB523576-BDE6-4305-BC6D-1D5895E682C2}" type="parTrans" cxnId="{FFF9C45D-FA17-473C-A081-E424D7232A53}">
      <dgm:prSet/>
      <dgm:spPr/>
      <dgm:t>
        <a:bodyPr/>
        <a:lstStyle/>
        <a:p>
          <a:endParaRPr lang="fr-FR"/>
        </a:p>
      </dgm:t>
    </dgm:pt>
    <dgm:pt modelId="{A9A860DC-A91C-4D0C-960C-336B0CFDAC01}" type="sibTrans" cxnId="{FFF9C45D-FA17-473C-A081-E424D7232A53}">
      <dgm:prSet/>
      <dgm:spPr/>
      <dgm:t>
        <a:bodyPr/>
        <a:lstStyle/>
        <a:p>
          <a:endParaRPr lang="fr-FR"/>
        </a:p>
      </dgm:t>
    </dgm:pt>
    <dgm:pt modelId="{B70579DE-42D4-4F4A-B1AD-6ABE0DD9D90E}">
      <dgm:prSet/>
      <dgm:spPr/>
      <dgm:t>
        <a:bodyPr/>
        <a:lstStyle/>
        <a:p>
          <a:r>
            <a:rPr lang="fr-FR" dirty="0"/>
            <a:t>Evaluation</a:t>
          </a:r>
        </a:p>
      </dgm:t>
    </dgm:pt>
    <dgm:pt modelId="{F522E266-E756-4DC9-A64D-12E7AE4295ED}" type="parTrans" cxnId="{285C742A-E8FF-4576-9924-FBF273ED71CC}">
      <dgm:prSet/>
      <dgm:spPr/>
      <dgm:t>
        <a:bodyPr/>
        <a:lstStyle/>
        <a:p>
          <a:endParaRPr lang="fr-FR"/>
        </a:p>
      </dgm:t>
    </dgm:pt>
    <dgm:pt modelId="{751B07E7-64D0-4CB5-8543-BA20BC306B86}" type="sibTrans" cxnId="{285C742A-E8FF-4576-9924-FBF273ED71CC}">
      <dgm:prSet/>
      <dgm:spPr/>
      <dgm:t>
        <a:bodyPr/>
        <a:lstStyle/>
        <a:p>
          <a:endParaRPr lang="fr-FR"/>
        </a:p>
      </dgm:t>
    </dgm:pt>
    <dgm:pt modelId="{A96993FF-331E-4FF9-9209-328D5194754D}">
      <dgm:prSet/>
      <dgm:spPr/>
      <dgm:t>
        <a:bodyPr/>
        <a:lstStyle/>
        <a:p>
          <a:r>
            <a:rPr lang="fr-FR" dirty="0"/>
            <a:t>Formation code </a:t>
          </a:r>
        </a:p>
      </dgm:t>
    </dgm:pt>
    <dgm:pt modelId="{5334276D-B511-4C9D-8CA8-03A60AFCB2AE}" type="parTrans" cxnId="{25C10497-7452-453E-BE0F-5CF138704298}">
      <dgm:prSet/>
      <dgm:spPr/>
      <dgm:t>
        <a:bodyPr/>
        <a:lstStyle/>
        <a:p>
          <a:endParaRPr lang="fr-FR"/>
        </a:p>
      </dgm:t>
    </dgm:pt>
    <dgm:pt modelId="{FA51BC49-C2EC-4199-9FD0-9415FBDF837A}" type="sibTrans" cxnId="{25C10497-7452-453E-BE0F-5CF138704298}">
      <dgm:prSet/>
      <dgm:spPr/>
      <dgm:t>
        <a:bodyPr/>
        <a:lstStyle/>
        <a:p>
          <a:endParaRPr lang="fr-FR"/>
        </a:p>
      </dgm:t>
    </dgm:pt>
    <dgm:pt modelId="{7DF21D20-0676-495F-9021-CC8E5F073697}">
      <dgm:prSet/>
      <dgm:spPr/>
      <dgm:t>
        <a:bodyPr/>
        <a:lstStyle/>
        <a:p>
          <a:r>
            <a:rPr lang="fr-FR" dirty="0"/>
            <a:t>Formation pratique (20 heures minimum)</a:t>
          </a:r>
        </a:p>
      </dgm:t>
    </dgm:pt>
    <dgm:pt modelId="{5BD171DF-DF91-4767-B838-A32521C38345}" type="parTrans" cxnId="{F03E3558-B224-46BC-96A5-CF50AF7EF74B}">
      <dgm:prSet/>
      <dgm:spPr/>
      <dgm:t>
        <a:bodyPr/>
        <a:lstStyle/>
        <a:p>
          <a:endParaRPr lang="fr-FR"/>
        </a:p>
      </dgm:t>
    </dgm:pt>
    <dgm:pt modelId="{4E843A3E-7BB1-495B-9957-74A368BB4CFA}" type="sibTrans" cxnId="{F03E3558-B224-46BC-96A5-CF50AF7EF74B}">
      <dgm:prSet/>
      <dgm:spPr/>
      <dgm:t>
        <a:bodyPr/>
        <a:lstStyle/>
        <a:p>
          <a:endParaRPr lang="fr-FR"/>
        </a:p>
      </dgm:t>
    </dgm:pt>
    <dgm:pt modelId="{92B72A7C-16B4-47FA-9631-897EECC6D009}">
      <dgm:prSet custT="1"/>
      <dgm:spPr/>
      <dgm:t>
        <a:bodyPr/>
        <a:lstStyle/>
        <a:p>
          <a:r>
            <a:rPr lang="fr-FR" sz="1600" dirty="0"/>
            <a:t>RDV avec accompagnateur</a:t>
          </a:r>
        </a:p>
      </dgm:t>
    </dgm:pt>
    <dgm:pt modelId="{EB6B9764-F770-470F-8E6E-C8A3045E0C1A}" type="parTrans" cxnId="{F39B3FD4-C2D8-4FBB-9C14-E8B85639D0AD}">
      <dgm:prSet/>
      <dgm:spPr/>
      <dgm:t>
        <a:bodyPr/>
        <a:lstStyle/>
        <a:p>
          <a:endParaRPr lang="fr-FR"/>
        </a:p>
      </dgm:t>
    </dgm:pt>
    <dgm:pt modelId="{63958EFF-64F5-46C6-9657-570E42E0175B}" type="sibTrans" cxnId="{F39B3FD4-C2D8-4FBB-9C14-E8B85639D0AD}">
      <dgm:prSet/>
      <dgm:spPr/>
      <dgm:t>
        <a:bodyPr/>
        <a:lstStyle/>
        <a:p>
          <a:endParaRPr lang="fr-FR"/>
        </a:p>
      </dgm:t>
    </dgm:pt>
    <dgm:pt modelId="{BE655765-3A78-4B75-9143-2EBE1EC6C85E}">
      <dgm:prSet custT="1"/>
      <dgm:spPr/>
      <dgm:t>
        <a:bodyPr/>
        <a:lstStyle/>
        <a:p>
          <a:r>
            <a:rPr lang="fr-FR" sz="1600" dirty="0"/>
            <a:t>1000 km de conduite et environ 6 mois</a:t>
          </a:r>
        </a:p>
      </dgm:t>
    </dgm:pt>
    <dgm:pt modelId="{EA735B3F-38C3-45ED-AEDE-5E1E24A4FB6B}" type="parTrans" cxnId="{091C1607-7F37-4A0E-96AE-550BD8ECE3EA}">
      <dgm:prSet/>
      <dgm:spPr/>
      <dgm:t>
        <a:bodyPr/>
        <a:lstStyle/>
        <a:p>
          <a:endParaRPr lang="fr-FR"/>
        </a:p>
      </dgm:t>
    </dgm:pt>
    <dgm:pt modelId="{F3D33009-A9B0-4298-9D05-18564AD70A04}" type="sibTrans" cxnId="{091C1607-7F37-4A0E-96AE-550BD8ECE3EA}">
      <dgm:prSet/>
      <dgm:spPr/>
      <dgm:t>
        <a:bodyPr/>
        <a:lstStyle/>
        <a:p>
          <a:endParaRPr lang="fr-FR"/>
        </a:p>
      </dgm:t>
    </dgm:pt>
    <dgm:pt modelId="{33C2CA78-4C80-40CB-8A40-79D5688B2C59}">
      <dgm:prSet custT="1"/>
      <dgm:spPr/>
      <dgm:t>
        <a:bodyPr/>
        <a:lstStyle/>
        <a:p>
          <a:r>
            <a:rPr lang="fr-FR" sz="1800" dirty="0"/>
            <a:t>3000 km de conduite</a:t>
          </a:r>
        </a:p>
      </dgm:t>
    </dgm:pt>
    <dgm:pt modelId="{F1147AB6-068C-4FAB-A976-8D720D2C8680}" type="parTrans" cxnId="{E51B8247-DDAB-43DC-88A7-B70A63084105}">
      <dgm:prSet/>
      <dgm:spPr/>
      <dgm:t>
        <a:bodyPr/>
        <a:lstStyle/>
        <a:p>
          <a:endParaRPr lang="fr-FR"/>
        </a:p>
      </dgm:t>
    </dgm:pt>
    <dgm:pt modelId="{FCEE2356-9A11-438E-844B-8A670443A99D}" type="sibTrans" cxnId="{E51B8247-DDAB-43DC-88A7-B70A63084105}">
      <dgm:prSet/>
      <dgm:spPr/>
      <dgm:t>
        <a:bodyPr/>
        <a:lstStyle/>
        <a:p>
          <a:endParaRPr lang="fr-FR"/>
        </a:p>
      </dgm:t>
    </dgm:pt>
    <dgm:pt modelId="{8359B838-B43E-4CE2-8118-71191BADC3B1}">
      <dgm:prSet custT="1"/>
      <dgm:spPr/>
      <dgm:t>
        <a:bodyPr/>
        <a:lstStyle/>
        <a:p>
          <a:endParaRPr lang="fr-FR" sz="1600" dirty="0"/>
        </a:p>
      </dgm:t>
    </dgm:pt>
    <dgm:pt modelId="{0118C0A1-D394-41BE-9469-B820BF7277BF}" type="parTrans" cxnId="{07DE897B-4E0B-4439-B72A-08D590E2A53A}">
      <dgm:prSet/>
      <dgm:spPr/>
      <dgm:t>
        <a:bodyPr/>
        <a:lstStyle/>
        <a:p>
          <a:endParaRPr lang="fr-FR"/>
        </a:p>
      </dgm:t>
    </dgm:pt>
    <dgm:pt modelId="{02DBDE59-7D44-41F2-8529-E1EBB05F6D36}" type="sibTrans" cxnId="{07DE897B-4E0B-4439-B72A-08D590E2A53A}">
      <dgm:prSet/>
      <dgm:spPr/>
      <dgm:t>
        <a:bodyPr/>
        <a:lstStyle/>
        <a:p>
          <a:endParaRPr lang="fr-FR"/>
        </a:p>
      </dgm:t>
    </dgm:pt>
    <dgm:pt modelId="{6EB08DBA-C396-4ED1-AFC0-C21257750A3C}">
      <dgm:prSet custT="1"/>
      <dgm:spPr/>
      <dgm:t>
        <a:bodyPr/>
        <a:lstStyle/>
        <a:p>
          <a:endParaRPr lang="fr-FR" sz="1600" dirty="0"/>
        </a:p>
      </dgm:t>
    </dgm:pt>
    <dgm:pt modelId="{90FFF11B-A9B0-42AC-B1F3-205A12332821}" type="parTrans" cxnId="{123AD367-6664-4B19-9000-A2B7455FCCBC}">
      <dgm:prSet/>
      <dgm:spPr/>
      <dgm:t>
        <a:bodyPr/>
        <a:lstStyle/>
        <a:p>
          <a:endParaRPr lang="fr-FR"/>
        </a:p>
      </dgm:t>
    </dgm:pt>
    <dgm:pt modelId="{B8DC9567-74BB-4871-90F5-5DDC70207325}" type="sibTrans" cxnId="{123AD367-6664-4B19-9000-A2B7455FCCBC}">
      <dgm:prSet/>
      <dgm:spPr/>
      <dgm:t>
        <a:bodyPr/>
        <a:lstStyle/>
        <a:p>
          <a:endParaRPr lang="fr-FR"/>
        </a:p>
      </dgm:t>
    </dgm:pt>
    <dgm:pt modelId="{9BEC601C-A13A-4733-BBA5-CAD04F061DB9}">
      <dgm:prSet custT="1"/>
      <dgm:spPr/>
      <dgm:t>
        <a:bodyPr/>
        <a:lstStyle/>
        <a:p>
          <a:endParaRPr lang="fr-FR" sz="1800" dirty="0"/>
        </a:p>
      </dgm:t>
    </dgm:pt>
    <dgm:pt modelId="{9255D7AE-2187-4A0C-A804-DC802C7D9CAA}" type="parTrans" cxnId="{E2F99904-F915-45E5-B78D-513471A41500}">
      <dgm:prSet/>
      <dgm:spPr/>
      <dgm:t>
        <a:bodyPr/>
        <a:lstStyle/>
        <a:p>
          <a:endParaRPr lang="fr-FR"/>
        </a:p>
      </dgm:t>
    </dgm:pt>
    <dgm:pt modelId="{452AE7D6-6867-422E-987B-29F76886336A}" type="sibTrans" cxnId="{E2F99904-F915-45E5-B78D-513471A41500}">
      <dgm:prSet/>
      <dgm:spPr/>
      <dgm:t>
        <a:bodyPr/>
        <a:lstStyle/>
        <a:p>
          <a:endParaRPr lang="fr-FR"/>
        </a:p>
      </dgm:t>
    </dgm:pt>
    <dgm:pt modelId="{2092EC1F-A439-4AAC-8230-B3AA07DF8618}" type="pres">
      <dgm:prSet presAssocID="{25911DF9-8840-452F-BE83-FF9D64DBAADF}" presName="Name0" presStyleCnt="0">
        <dgm:presLayoutVars>
          <dgm:dir/>
          <dgm:animLvl val="lvl"/>
          <dgm:resizeHandles val="exact"/>
        </dgm:presLayoutVars>
      </dgm:prSet>
      <dgm:spPr/>
    </dgm:pt>
    <dgm:pt modelId="{8AE02907-86ED-409A-BCC0-33FBDA9D9862}" type="pres">
      <dgm:prSet presAssocID="{25911DF9-8840-452F-BE83-FF9D64DBAADF}" presName="tSp" presStyleCnt="0"/>
      <dgm:spPr/>
    </dgm:pt>
    <dgm:pt modelId="{BBF52A0D-AA08-47FB-A842-3F71C479598E}" type="pres">
      <dgm:prSet presAssocID="{25911DF9-8840-452F-BE83-FF9D64DBAADF}" presName="bSp" presStyleCnt="0"/>
      <dgm:spPr/>
    </dgm:pt>
    <dgm:pt modelId="{4D1D8DF8-F0B1-4C2C-9D82-2E2A74435218}" type="pres">
      <dgm:prSet presAssocID="{25911DF9-8840-452F-BE83-FF9D64DBAADF}" presName="process" presStyleCnt="0"/>
      <dgm:spPr/>
    </dgm:pt>
    <dgm:pt modelId="{88C08782-DC20-43B4-AA81-B0D761812811}" type="pres">
      <dgm:prSet presAssocID="{D366B22A-7EFA-4CA1-89B2-A0DF39403763}" presName="composite1" presStyleCnt="0"/>
      <dgm:spPr/>
    </dgm:pt>
    <dgm:pt modelId="{52DF825B-E4A7-49B3-B649-3F45D092F006}" type="pres">
      <dgm:prSet presAssocID="{D366B22A-7EFA-4CA1-89B2-A0DF39403763}" presName="dummyNode1" presStyleLbl="node1" presStyleIdx="0" presStyleCnt="5"/>
      <dgm:spPr/>
    </dgm:pt>
    <dgm:pt modelId="{3B26CC05-432D-4B79-BA72-181045C70CF2}" type="pres">
      <dgm:prSet presAssocID="{D366B22A-7EFA-4CA1-89B2-A0DF39403763}" presName="childNode1" presStyleLbl="bgAcc1" presStyleIdx="0" presStyleCnt="5" custScaleX="127328">
        <dgm:presLayoutVars>
          <dgm:bulletEnabled val="1"/>
        </dgm:presLayoutVars>
      </dgm:prSet>
      <dgm:spPr/>
    </dgm:pt>
    <dgm:pt modelId="{6930F3C2-DD5A-4CE0-9BF1-CDE261F4CC20}" type="pres">
      <dgm:prSet presAssocID="{D366B22A-7EFA-4CA1-89B2-A0DF39403763}" presName="childNode1tx" presStyleLbl="bgAcc1" presStyleIdx="0" presStyleCnt="5">
        <dgm:presLayoutVars>
          <dgm:bulletEnabled val="1"/>
        </dgm:presLayoutVars>
      </dgm:prSet>
      <dgm:spPr/>
    </dgm:pt>
    <dgm:pt modelId="{F5967688-2268-41B1-9A9D-5B387FD05181}" type="pres">
      <dgm:prSet presAssocID="{D366B22A-7EFA-4CA1-89B2-A0DF39403763}" presName="parentNode1" presStyleLbl="node1" presStyleIdx="0" presStyleCnt="5">
        <dgm:presLayoutVars>
          <dgm:chMax val="1"/>
          <dgm:bulletEnabled val="1"/>
        </dgm:presLayoutVars>
      </dgm:prSet>
      <dgm:spPr/>
    </dgm:pt>
    <dgm:pt modelId="{37385103-EE7C-4A49-8593-C02062C5A8B3}" type="pres">
      <dgm:prSet presAssocID="{D366B22A-7EFA-4CA1-89B2-A0DF39403763}" presName="connSite1" presStyleCnt="0"/>
      <dgm:spPr/>
    </dgm:pt>
    <dgm:pt modelId="{E515F24F-7709-40DE-A330-D73E16A85FD0}" type="pres">
      <dgm:prSet presAssocID="{C3597637-5609-4BC1-B96C-948B17684ABA}" presName="Name9" presStyleLbl="sibTrans2D1" presStyleIdx="0" presStyleCnt="4"/>
      <dgm:spPr/>
    </dgm:pt>
    <dgm:pt modelId="{B090D02E-6E44-4D14-8BA5-02DE921E292E}" type="pres">
      <dgm:prSet presAssocID="{DE422AE7-C86F-4894-AFC5-E7C7C57B033B}" presName="composite2" presStyleCnt="0"/>
      <dgm:spPr/>
    </dgm:pt>
    <dgm:pt modelId="{72699D07-9C3D-471F-A2E3-7CC458B20415}" type="pres">
      <dgm:prSet presAssocID="{DE422AE7-C86F-4894-AFC5-E7C7C57B033B}" presName="dummyNode2" presStyleLbl="node1" presStyleIdx="0" presStyleCnt="5"/>
      <dgm:spPr/>
    </dgm:pt>
    <dgm:pt modelId="{249490BA-C4EE-439B-BCAB-79FCF04D7474}" type="pres">
      <dgm:prSet presAssocID="{DE422AE7-C86F-4894-AFC5-E7C7C57B033B}" presName="childNode2" presStyleLbl="bgAcc1" presStyleIdx="1" presStyleCnt="5" custScaleX="115283">
        <dgm:presLayoutVars>
          <dgm:bulletEnabled val="1"/>
        </dgm:presLayoutVars>
      </dgm:prSet>
      <dgm:spPr/>
    </dgm:pt>
    <dgm:pt modelId="{5685820E-C1CB-4504-9B6C-986BB250BCBE}" type="pres">
      <dgm:prSet presAssocID="{DE422AE7-C86F-4894-AFC5-E7C7C57B033B}" presName="childNode2tx" presStyleLbl="bgAcc1" presStyleIdx="1" presStyleCnt="5">
        <dgm:presLayoutVars>
          <dgm:bulletEnabled val="1"/>
        </dgm:presLayoutVars>
      </dgm:prSet>
      <dgm:spPr/>
    </dgm:pt>
    <dgm:pt modelId="{4A19EC77-D123-4A3E-8936-4E190A47B5A7}" type="pres">
      <dgm:prSet presAssocID="{DE422AE7-C86F-4894-AFC5-E7C7C57B033B}" presName="parentNode2" presStyleLbl="node1" presStyleIdx="1" presStyleCnt="5">
        <dgm:presLayoutVars>
          <dgm:chMax val="0"/>
          <dgm:bulletEnabled val="1"/>
        </dgm:presLayoutVars>
      </dgm:prSet>
      <dgm:spPr/>
    </dgm:pt>
    <dgm:pt modelId="{D1BDC59F-58F1-49CD-912D-66F579D121E3}" type="pres">
      <dgm:prSet presAssocID="{DE422AE7-C86F-4894-AFC5-E7C7C57B033B}" presName="connSite2" presStyleCnt="0"/>
      <dgm:spPr/>
    </dgm:pt>
    <dgm:pt modelId="{F9660718-8DB0-4816-8C62-86C8695E9F51}" type="pres">
      <dgm:prSet presAssocID="{EA82FEA7-CFB0-44CF-A40F-119E0F7F90D4}" presName="Name18" presStyleLbl="sibTrans2D1" presStyleIdx="1" presStyleCnt="4"/>
      <dgm:spPr/>
    </dgm:pt>
    <dgm:pt modelId="{94A7A31B-AAD4-42F9-A9E7-3AB8D2E6574B}" type="pres">
      <dgm:prSet presAssocID="{FCBD8414-23EE-4AD2-B381-C22349690528}" presName="composite1" presStyleCnt="0"/>
      <dgm:spPr/>
    </dgm:pt>
    <dgm:pt modelId="{DE941B7B-AF37-43CF-8C61-263CCF8CA76B}" type="pres">
      <dgm:prSet presAssocID="{FCBD8414-23EE-4AD2-B381-C22349690528}" presName="dummyNode1" presStyleLbl="node1" presStyleIdx="1" presStyleCnt="5"/>
      <dgm:spPr/>
    </dgm:pt>
    <dgm:pt modelId="{90491C0D-58E3-482E-B16D-C41C1CE9DEEC}" type="pres">
      <dgm:prSet presAssocID="{FCBD8414-23EE-4AD2-B381-C22349690528}" presName="childNode1" presStyleLbl="bgAcc1" presStyleIdx="2" presStyleCnt="5" custScaleX="133327">
        <dgm:presLayoutVars>
          <dgm:bulletEnabled val="1"/>
        </dgm:presLayoutVars>
      </dgm:prSet>
      <dgm:spPr/>
    </dgm:pt>
    <dgm:pt modelId="{8740EBBB-1173-4A0C-961C-B89F4666FC60}" type="pres">
      <dgm:prSet presAssocID="{FCBD8414-23EE-4AD2-B381-C22349690528}" presName="childNode1tx" presStyleLbl="bgAcc1" presStyleIdx="2" presStyleCnt="5">
        <dgm:presLayoutVars>
          <dgm:bulletEnabled val="1"/>
        </dgm:presLayoutVars>
      </dgm:prSet>
      <dgm:spPr/>
    </dgm:pt>
    <dgm:pt modelId="{9C8EBB27-0824-4863-B30B-7208D1977F43}" type="pres">
      <dgm:prSet presAssocID="{FCBD8414-23EE-4AD2-B381-C22349690528}" presName="parentNode1" presStyleLbl="node1" presStyleIdx="2" presStyleCnt="5">
        <dgm:presLayoutVars>
          <dgm:chMax val="1"/>
          <dgm:bulletEnabled val="1"/>
        </dgm:presLayoutVars>
      </dgm:prSet>
      <dgm:spPr/>
    </dgm:pt>
    <dgm:pt modelId="{0EE165B4-3785-4B4F-A484-E96D39ECF61B}" type="pres">
      <dgm:prSet presAssocID="{FCBD8414-23EE-4AD2-B381-C22349690528}" presName="connSite1" presStyleCnt="0"/>
      <dgm:spPr/>
    </dgm:pt>
    <dgm:pt modelId="{C54AF0B0-C41B-4755-8994-A5C05364B93B}" type="pres">
      <dgm:prSet presAssocID="{6E8482A9-27AE-4802-B734-6522F9D1FD52}" presName="Name9" presStyleLbl="sibTrans2D1" presStyleIdx="2" presStyleCnt="4"/>
      <dgm:spPr/>
    </dgm:pt>
    <dgm:pt modelId="{6C3E1EC2-CC48-4C5A-A773-AE895A5A1489}" type="pres">
      <dgm:prSet presAssocID="{202AD2C0-D87D-4D72-B935-F1C38F634700}" presName="composite2" presStyleCnt="0"/>
      <dgm:spPr/>
    </dgm:pt>
    <dgm:pt modelId="{159A5F00-C845-4EF7-BD2D-771A5CBF8885}" type="pres">
      <dgm:prSet presAssocID="{202AD2C0-D87D-4D72-B935-F1C38F634700}" presName="dummyNode2" presStyleLbl="node1" presStyleIdx="2" presStyleCnt="5"/>
      <dgm:spPr/>
    </dgm:pt>
    <dgm:pt modelId="{B8DE3801-7E84-40C9-A5F3-CF036D6A393B}" type="pres">
      <dgm:prSet presAssocID="{202AD2C0-D87D-4D72-B935-F1C38F634700}" presName="childNode2" presStyleLbl="bgAcc1" presStyleIdx="3" presStyleCnt="5" custScaleX="121503">
        <dgm:presLayoutVars>
          <dgm:bulletEnabled val="1"/>
        </dgm:presLayoutVars>
      </dgm:prSet>
      <dgm:spPr/>
    </dgm:pt>
    <dgm:pt modelId="{44687A08-1A16-41AC-A272-BD9CF18151E6}" type="pres">
      <dgm:prSet presAssocID="{202AD2C0-D87D-4D72-B935-F1C38F634700}" presName="childNode2tx" presStyleLbl="bgAcc1" presStyleIdx="3" presStyleCnt="5">
        <dgm:presLayoutVars>
          <dgm:bulletEnabled val="1"/>
        </dgm:presLayoutVars>
      </dgm:prSet>
      <dgm:spPr/>
    </dgm:pt>
    <dgm:pt modelId="{B0C8EC1D-498B-4E25-A9BB-32ADA5FEE8AE}" type="pres">
      <dgm:prSet presAssocID="{202AD2C0-D87D-4D72-B935-F1C38F634700}" presName="parentNode2" presStyleLbl="node1" presStyleIdx="3" presStyleCnt="5" custScaleX="118167">
        <dgm:presLayoutVars>
          <dgm:chMax val="0"/>
          <dgm:bulletEnabled val="1"/>
        </dgm:presLayoutVars>
      </dgm:prSet>
      <dgm:spPr/>
    </dgm:pt>
    <dgm:pt modelId="{F2B469DF-CA19-452C-BC3E-641D57C3C364}" type="pres">
      <dgm:prSet presAssocID="{202AD2C0-D87D-4D72-B935-F1C38F634700}" presName="connSite2" presStyleCnt="0"/>
      <dgm:spPr/>
    </dgm:pt>
    <dgm:pt modelId="{4A566C03-9A0E-4AB0-A827-3594CE9A35CD}" type="pres">
      <dgm:prSet presAssocID="{1662D272-DCCC-479C-84F2-52139E9FC777}" presName="Name18" presStyleLbl="sibTrans2D1" presStyleIdx="3" presStyleCnt="4"/>
      <dgm:spPr/>
    </dgm:pt>
    <dgm:pt modelId="{6AD16334-FCB2-4BBE-BFED-FDF0CBEBD69C}" type="pres">
      <dgm:prSet presAssocID="{DD6254BA-2B42-46F6-AE69-B32BBB8F277F}" presName="composite1" presStyleCnt="0"/>
      <dgm:spPr/>
    </dgm:pt>
    <dgm:pt modelId="{DE125A86-52CA-4597-90BC-494BF65EFAFB}" type="pres">
      <dgm:prSet presAssocID="{DD6254BA-2B42-46F6-AE69-B32BBB8F277F}" presName="dummyNode1" presStyleLbl="node1" presStyleIdx="3" presStyleCnt="5"/>
      <dgm:spPr/>
    </dgm:pt>
    <dgm:pt modelId="{A1A28AA0-BED8-4C95-A22A-954A6A172302}" type="pres">
      <dgm:prSet presAssocID="{DD6254BA-2B42-46F6-AE69-B32BBB8F277F}" presName="childNode1" presStyleLbl="bgAcc1" presStyleIdx="4" presStyleCnt="5" custScaleX="119641">
        <dgm:presLayoutVars>
          <dgm:bulletEnabled val="1"/>
        </dgm:presLayoutVars>
      </dgm:prSet>
      <dgm:spPr/>
    </dgm:pt>
    <dgm:pt modelId="{A63AA588-4560-4591-94EF-DF2EB15EF51A}" type="pres">
      <dgm:prSet presAssocID="{DD6254BA-2B42-46F6-AE69-B32BBB8F277F}" presName="childNode1tx" presStyleLbl="bgAcc1" presStyleIdx="4" presStyleCnt="5">
        <dgm:presLayoutVars>
          <dgm:bulletEnabled val="1"/>
        </dgm:presLayoutVars>
      </dgm:prSet>
      <dgm:spPr/>
    </dgm:pt>
    <dgm:pt modelId="{67821E8D-0200-45E8-BBCC-77D84E4E0A6E}" type="pres">
      <dgm:prSet presAssocID="{DD6254BA-2B42-46F6-AE69-B32BBB8F277F}" presName="parentNode1" presStyleLbl="node1" presStyleIdx="4" presStyleCnt="5">
        <dgm:presLayoutVars>
          <dgm:chMax val="1"/>
          <dgm:bulletEnabled val="1"/>
        </dgm:presLayoutVars>
      </dgm:prSet>
      <dgm:spPr/>
    </dgm:pt>
    <dgm:pt modelId="{6FB8C16A-8A7E-4FB2-9652-DDEE1F0DA940}" type="pres">
      <dgm:prSet presAssocID="{DD6254BA-2B42-46F6-AE69-B32BBB8F277F}" presName="connSite1" presStyleCnt="0"/>
      <dgm:spPr/>
    </dgm:pt>
  </dgm:ptLst>
  <dgm:cxnLst>
    <dgm:cxn modelId="{E2F99904-F915-45E5-B78D-513471A41500}" srcId="{202AD2C0-D87D-4D72-B935-F1C38F634700}" destId="{9BEC601C-A13A-4733-BBA5-CAD04F061DB9}" srcOrd="0" destOrd="0" parTransId="{9255D7AE-2187-4A0C-A804-DC802C7D9CAA}" sibTransId="{452AE7D6-6867-422E-987B-29F76886336A}"/>
    <dgm:cxn modelId="{091C1607-7F37-4A0E-96AE-550BD8ECE3EA}" srcId="{FCBD8414-23EE-4AD2-B381-C22349690528}" destId="{BE655765-3A78-4B75-9143-2EBE1EC6C85E}" srcOrd="1" destOrd="0" parTransId="{EA735B3F-38C3-45ED-AEDE-5E1E24A4FB6B}" sibTransId="{F3D33009-A9B0-4298-9D05-18564AD70A04}"/>
    <dgm:cxn modelId="{92C6B409-5D24-44F7-A313-BE99E975F95A}" type="presOf" srcId="{D366B22A-7EFA-4CA1-89B2-A0DF39403763}" destId="{F5967688-2268-41B1-9A9D-5B387FD05181}" srcOrd="0" destOrd="0" presId="urn:microsoft.com/office/officeart/2005/8/layout/hProcess4"/>
    <dgm:cxn modelId="{087CE01C-64F4-475E-BC6A-0E604D9B2DB6}" type="presOf" srcId="{9BEC601C-A13A-4733-BBA5-CAD04F061DB9}" destId="{B8DE3801-7E84-40C9-A5F3-CF036D6A393B}" srcOrd="0" destOrd="0" presId="urn:microsoft.com/office/officeart/2005/8/layout/hProcess4"/>
    <dgm:cxn modelId="{262F0C21-F6E2-41F6-BC48-93E792DA4F6C}" type="presOf" srcId="{DD6254BA-2B42-46F6-AE69-B32BBB8F277F}" destId="{67821E8D-0200-45E8-BBCC-77D84E4E0A6E}" srcOrd="0" destOrd="0" presId="urn:microsoft.com/office/officeart/2005/8/layout/hProcess4"/>
    <dgm:cxn modelId="{285C742A-E8FF-4576-9924-FBF273ED71CC}" srcId="{D366B22A-7EFA-4CA1-89B2-A0DF39403763}" destId="{B70579DE-42D4-4F4A-B1AD-6ABE0DD9D90E}" srcOrd="0" destOrd="0" parTransId="{F522E266-E756-4DC9-A64D-12E7AE4295ED}" sibTransId="{751B07E7-64D0-4CB5-8543-BA20BC306B86}"/>
    <dgm:cxn modelId="{7F4F602E-3C1F-40DB-BA23-A100CD95CF04}" type="presOf" srcId="{C3597637-5609-4BC1-B96C-948B17684ABA}" destId="{E515F24F-7709-40DE-A330-D73E16A85FD0}" srcOrd="0" destOrd="0" presId="urn:microsoft.com/office/officeart/2005/8/layout/hProcess4"/>
    <dgm:cxn modelId="{6E051C2F-6EAE-4CC9-81DC-682E37D16E2F}" type="presOf" srcId="{7DF21D20-0676-495F-9021-CC8E5F073697}" destId="{3B26CC05-432D-4B79-BA72-181045C70CF2}" srcOrd="0" destOrd="2" presId="urn:microsoft.com/office/officeart/2005/8/layout/hProcess4"/>
    <dgm:cxn modelId="{BB498C39-5FF1-4069-9B10-CD8CF331F314}" type="presOf" srcId="{EA82FEA7-CFB0-44CF-A40F-119E0F7F90D4}" destId="{F9660718-8DB0-4816-8C62-86C8695E9F51}" srcOrd="0" destOrd="0" presId="urn:microsoft.com/office/officeart/2005/8/layout/hProcess4"/>
    <dgm:cxn modelId="{34C0573B-CB78-4E7E-A8A6-27517BBFC20C}" type="presOf" srcId="{8359B838-B43E-4CE2-8118-71191BADC3B1}" destId="{5685820E-C1CB-4504-9B6C-986BB250BCBE}" srcOrd="1" destOrd="0" presId="urn:microsoft.com/office/officeart/2005/8/layout/hProcess4"/>
    <dgm:cxn modelId="{FFF9C45D-FA17-473C-A081-E424D7232A53}" srcId="{25911DF9-8840-452F-BE83-FF9D64DBAADF}" destId="{DD6254BA-2B42-46F6-AE69-B32BBB8F277F}" srcOrd="4" destOrd="0" parTransId="{DB523576-BDE6-4305-BC6D-1D5895E682C2}" sibTransId="{A9A860DC-A91C-4D0C-960C-336B0CFDAC01}"/>
    <dgm:cxn modelId="{68E9E160-C43E-4F5F-A6D3-41776CCEA85F}" srcId="{25911DF9-8840-452F-BE83-FF9D64DBAADF}" destId="{D366B22A-7EFA-4CA1-89B2-A0DF39403763}" srcOrd="0" destOrd="0" parTransId="{12D4FB25-EE1E-4688-A552-13968A35537E}" sibTransId="{C3597637-5609-4BC1-B96C-948B17684ABA}"/>
    <dgm:cxn modelId="{E0F93061-E200-4D61-9BCA-4D5312AB2AF0}" type="presOf" srcId="{33C2CA78-4C80-40CB-8A40-79D5688B2C59}" destId="{B8DE3801-7E84-40C9-A5F3-CF036D6A393B}" srcOrd="0" destOrd="1" presId="urn:microsoft.com/office/officeart/2005/8/layout/hProcess4"/>
    <dgm:cxn modelId="{2B0E5345-2252-4701-8BAF-82F5AAB9821B}" srcId="{25911DF9-8840-452F-BE83-FF9D64DBAADF}" destId="{DE422AE7-C86F-4894-AFC5-E7C7C57B033B}" srcOrd="1" destOrd="0" parTransId="{BCAA6661-9B7E-4912-AD39-3DB7F46722D4}" sibTransId="{EA82FEA7-CFB0-44CF-A40F-119E0F7F90D4}"/>
    <dgm:cxn modelId="{EE12B065-B79E-4428-A329-CF8E28034DD1}" type="presOf" srcId="{BE655765-3A78-4B75-9143-2EBE1EC6C85E}" destId="{8740EBBB-1173-4A0C-961C-B89F4666FC60}" srcOrd="1" destOrd="1" presId="urn:microsoft.com/office/officeart/2005/8/layout/hProcess4"/>
    <dgm:cxn modelId="{E51B8247-DDAB-43DC-88A7-B70A63084105}" srcId="{202AD2C0-D87D-4D72-B935-F1C38F634700}" destId="{33C2CA78-4C80-40CB-8A40-79D5688B2C59}" srcOrd="1" destOrd="0" parTransId="{F1147AB6-068C-4FAB-A976-8D720D2C8680}" sibTransId="{FCEE2356-9A11-438E-844B-8A670443A99D}"/>
    <dgm:cxn modelId="{BA299347-6BB9-4D53-8C79-A86D49BD5183}" type="presOf" srcId="{33C2CA78-4C80-40CB-8A40-79D5688B2C59}" destId="{44687A08-1A16-41AC-A272-BD9CF18151E6}" srcOrd="1" destOrd="1" presId="urn:microsoft.com/office/officeart/2005/8/layout/hProcess4"/>
    <dgm:cxn modelId="{123AD367-6664-4B19-9000-A2B7455FCCBC}" srcId="{FCBD8414-23EE-4AD2-B381-C22349690528}" destId="{6EB08DBA-C396-4ED1-AFC0-C21257750A3C}" srcOrd="0" destOrd="0" parTransId="{90FFF11B-A9B0-42AC-B1F3-205A12332821}" sibTransId="{B8DC9567-74BB-4871-90F5-5DDC70207325}"/>
    <dgm:cxn modelId="{7A38E34D-4791-46CD-A271-A254D4577787}" type="presOf" srcId="{202AD2C0-D87D-4D72-B935-F1C38F634700}" destId="{B0C8EC1D-498B-4E25-A9BB-32ADA5FEE8AE}" srcOrd="0" destOrd="0" presId="urn:microsoft.com/office/officeart/2005/8/layout/hProcess4"/>
    <dgm:cxn modelId="{0289EB4E-FEAE-42BD-AD6A-DA42D404B3F0}" type="presOf" srcId="{FCBD8414-23EE-4AD2-B381-C22349690528}" destId="{9C8EBB27-0824-4863-B30B-7208D1977F43}" srcOrd="0" destOrd="0" presId="urn:microsoft.com/office/officeart/2005/8/layout/hProcess4"/>
    <dgm:cxn modelId="{E4BB836F-18C3-4BBF-AC3D-5ED93C60487B}" type="presOf" srcId="{B70579DE-42D4-4F4A-B1AD-6ABE0DD9D90E}" destId="{3B26CC05-432D-4B79-BA72-181045C70CF2}" srcOrd="0" destOrd="0" presId="urn:microsoft.com/office/officeart/2005/8/layout/hProcess4"/>
    <dgm:cxn modelId="{4BB78753-78DA-49A4-A123-639F235AB0B9}" type="presOf" srcId="{7DF21D20-0676-495F-9021-CC8E5F073697}" destId="{6930F3C2-DD5A-4CE0-9BF1-CDE261F4CC20}" srcOrd="1" destOrd="2" presId="urn:microsoft.com/office/officeart/2005/8/layout/hProcess4"/>
    <dgm:cxn modelId="{F03E3558-B224-46BC-96A5-CF50AF7EF74B}" srcId="{D366B22A-7EFA-4CA1-89B2-A0DF39403763}" destId="{7DF21D20-0676-495F-9021-CC8E5F073697}" srcOrd="2" destOrd="0" parTransId="{5BD171DF-DF91-4767-B838-A32521C38345}" sibTransId="{4E843A3E-7BB1-495B-9957-74A368BB4CFA}"/>
    <dgm:cxn modelId="{07DE897B-4E0B-4439-B72A-08D590E2A53A}" srcId="{DE422AE7-C86F-4894-AFC5-E7C7C57B033B}" destId="{8359B838-B43E-4CE2-8118-71191BADC3B1}" srcOrd="0" destOrd="0" parTransId="{0118C0A1-D394-41BE-9469-B820BF7277BF}" sibTransId="{02DBDE59-7D44-41F2-8529-E1EBB05F6D36}"/>
    <dgm:cxn modelId="{A2050D80-A627-4365-A20D-0F821B25F878}" type="presOf" srcId="{1662D272-DCCC-479C-84F2-52139E9FC777}" destId="{4A566C03-9A0E-4AB0-A827-3594CE9A35CD}" srcOrd="0" destOrd="0" presId="urn:microsoft.com/office/officeart/2005/8/layout/hProcess4"/>
    <dgm:cxn modelId="{B3ED488B-BB5D-4495-A6FE-B147F3CC5374}" type="presOf" srcId="{DE422AE7-C86F-4894-AFC5-E7C7C57B033B}" destId="{4A19EC77-D123-4A3E-8936-4E190A47B5A7}" srcOrd="0" destOrd="0" presId="urn:microsoft.com/office/officeart/2005/8/layout/hProcess4"/>
    <dgm:cxn modelId="{25C10497-7452-453E-BE0F-5CF138704298}" srcId="{D366B22A-7EFA-4CA1-89B2-A0DF39403763}" destId="{A96993FF-331E-4FF9-9209-328D5194754D}" srcOrd="1" destOrd="0" parTransId="{5334276D-B511-4C9D-8CA8-03A60AFCB2AE}" sibTransId="{FA51BC49-C2EC-4199-9FD0-9415FBDF837A}"/>
    <dgm:cxn modelId="{FE9022AA-3C68-45AA-9324-839B914E03B5}" type="presOf" srcId="{6E8482A9-27AE-4802-B734-6522F9D1FD52}" destId="{C54AF0B0-C41B-4755-8994-A5C05364B93B}" srcOrd="0" destOrd="0" presId="urn:microsoft.com/office/officeart/2005/8/layout/hProcess4"/>
    <dgm:cxn modelId="{DA56A2B0-AED2-4C58-97CE-8EE504C0A80D}" type="presOf" srcId="{9BEC601C-A13A-4733-BBA5-CAD04F061DB9}" destId="{44687A08-1A16-41AC-A272-BD9CF18151E6}" srcOrd="1" destOrd="0" presId="urn:microsoft.com/office/officeart/2005/8/layout/hProcess4"/>
    <dgm:cxn modelId="{7F72CDB3-42D7-40BB-AF8D-CDC8D6C653D6}" type="presOf" srcId="{A96993FF-331E-4FF9-9209-328D5194754D}" destId="{6930F3C2-DD5A-4CE0-9BF1-CDE261F4CC20}" srcOrd="1" destOrd="1" presId="urn:microsoft.com/office/officeart/2005/8/layout/hProcess4"/>
    <dgm:cxn modelId="{1A3F52B4-271B-4048-BA5D-0F4B9CA8D770}" type="presOf" srcId="{8359B838-B43E-4CE2-8118-71191BADC3B1}" destId="{249490BA-C4EE-439B-BCAB-79FCF04D7474}" srcOrd="0" destOrd="0" presId="urn:microsoft.com/office/officeart/2005/8/layout/hProcess4"/>
    <dgm:cxn modelId="{2548E8D2-0897-4B2B-BDCD-7C59F7142522}" type="presOf" srcId="{A96993FF-331E-4FF9-9209-328D5194754D}" destId="{3B26CC05-432D-4B79-BA72-181045C70CF2}" srcOrd="0" destOrd="1" presId="urn:microsoft.com/office/officeart/2005/8/layout/hProcess4"/>
    <dgm:cxn modelId="{F39B3FD4-C2D8-4FBB-9C14-E8B85639D0AD}" srcId="{DE422AE7-C86F-4894-AFC5-E7C7C57B033B}" destId="{92B72A7C-16B4-47FA-9631-897EECC6D009}" srcOrd="1" destOrd="0" parTransId="{EB6B9764-F770-470F-8E6E-C8A3045E0C1A}" sibTransId="{63958EFF-64F5-46C6-9657-570E42E0175B}"/>
    <dgm:cxn modelId="{FF6896D5-12EF-452B-B9B0-2AC2255DC5BE}" type="presOf" srcId="{B70579DE-42D4-4F4A-B1AD-6ABE0DD9D90E}" destId="{6930F3C2-DD5A-4CE0-9BF1-CDE261F4CC20}" srcOrd="1" destOrd="0" presId="urn:microsoft.com/office/officeart/2005/8/layout/hProcess4"/>
    <dgm:cxn modelId="{F9D186D7-9F33-4004-88EB-E4AFE3C4611A}" srcId="{25911DF9-8840-452F-BE83-FF9D64DBAADF}" destId="{FCBD8414-23EE-4AD2-B381-C22349690528}" srcOrd="2" destOrd="0" parTransId="{A3703C05-EA83-41D9-8E58-0B663103CACB}" sibTransId="{6E8482A9-27AE-4802-B734-6522F9D1FD52}"/>
    <dgm:cxn modelId="{743FC6D7-F2F2-4E81-998E-59B3BDBEB7F2}" type="presOf" srcId="{6EB08DBA-C396-4ED1-AFC0-C21257750A3C}" destId="{8740EBBB-1173-4A0C-961C-B89F4666FC60}" srcOrd="1" destOrd="0" presId="urn:microsoft.com/office/officeart/2005/8/layout/hProcess4"/>
    <dgm:cxn modelId="{47F0CCE6-BB74-45AD-AAA5-95558CB9E8B3}" srcId="{25911DF9-8840-452F-BE83-FF9D64DBAADF}" destId="{202AD2C0-D87D-4D72-B935-F1C38F634700}" srcOrd="3" destOrd="0" parTransId="{F1C1002B-34A1-47AA-88FC-93963F31C565}" sibTransId="{1662D272-DCCC-479C-84F2-52139E9FC777}"/>
    <dgm:cxn modelId="{5C86C6F5-834D-4C3F-A2A4-3C1E17F9A8E1}" type="presOf" srcId="{92B72A7C-16B4-47FA-9631-897EECC6D009}" destId="{5685820E-C1CB-4504-9B6C-986BB250BCBE}" srcOrd="1" destOrd="1" presId="urn:microsoft.com/office/officeart/2005/8/layout/hProcess4"/>
    <dgm:cxn modelId="{E28B5DFA-364A-469B-9900-0F72F6574562}" type="presOf" srcId="{25911DF9-8840-452F-BE83-FF9D64DBAADF}" destId="{2092EC1F-A439-4AAC-8230-B3AA07DF8618}" srcOrd="0" destOrd="0" presId="urn:microsoft.com/office/officeart/2005/8/layout/hProcess4"/>
    <dgm:cxn modelId="{1034ECFB-48D0-4209-91D3-99C2022F47EE}" type="presOf" srcId="{BE655765-3A78-4B75-9143-2EBE1EC6C85E}" destId="{90491C0D-58E3-482E-B16D-C41C1CE9DEEC}" srcOrd="0" destOrd="1" presId="urn:microsoft.com/office/officeart/2005/8/layout/hProcess4"/>
    <dgm:cxn modelId="{A67375FF-AE98-4AEA-9D54-AB70D1F92A90}" type="presOf" srcId="{6EB08DBA-C396-4ED1-AFC0-C21257750A3C}" destId="{90491C0D-58E3-482E-B16D-C41C1CE9DEEC}" srcOrd="0" destOrd="0" presId="urn:microsoft.com/office/officeart/2005/8/layout/hProcess4"/>
    <dgm:cxn modelId="{13B7D0FF-7180-4C38-9BCE-4122E7B8CD92}" type="presOf" srcId="{92B72A7C-16B4-47FA-9631-897EECC6D009}" destId="{249490BA-C4EE-439B-BCAB-79FCF04D7474}" srcOrd="0" destOrd="1" presId="urn:microsoft.com/office/officeart/2005/8/layout/hProcess4"/>
    <dgm:cxn modelId="{8BDD1080-EAF9-4535-A317-051C5DF36D3E}" type="presParOf" srcId="{2092EC1F-A439-4AAC-8230-B3AA07DF8618}" destId="{8AE02907-86ED-409A-BCC0-33FBDA9D9862}" srcOrd="0" destOrd="0" presId="urn:microsoft.com/office/officeart/2005/8/layout/hProcess4"/>
    <dgm:cxn modelId="{D15B6E36-0DAC-45BB-8AC1-E910ABE05415}" type="presParOf" srcId="{2092EC1F-A439-4AAC-8230-B3AA07DF8618}" destId="{BBF52A0D-AA08-47FB-A842-3F71C479598E}" srcOrd="1" destOrd="0" presId="urn:microsoft.com/office/officeart/2005/8/layout/hProcess4"/>
    <dgm:cxn modelId="{9E83922C-1D70-4002-BA5D-ED3C19AB2FEA}" type="presParOf" srcId="{2092EC1F-A439-4AAC-8230-B3AA07DF8618}" destId="{4D1D8DF8-F0B1-4C2C-9D82-2E2A74435218}" srcOrd="2" destOrd="0" presId="urn:microsoft.com/office/officeart/2005/8/layout/hProcess4"/>
    <dgm:cxn modelId="{F05E170C-CE73-437E-A519-ECB7DCF00132}" type="presParOf" srcId="{4D1D8DF8-F0B1-4C2C-9D82-2E2A74435218}" destId="{88C08782-DC20-43B4-AA81-B0D761812811}" srcOrd="0" destOrd="0" presId="urn:microsoft.com/office/officeart/2005/8/layout/hProcess4"/>
    <dgm:cxn modelId="{7CD32185-8C54-42C7-8313-5CF7320A0DD7}" type="presParOf" srcId="{88C08782-DC20-43B4-AA81-B0D761812811}" destId="{52DF825B-E4A7-49B3-B649-3F45D092F006}" srcOrd="0" destOrd="0" presId="urn:microsoft.com/office/officeart/2005/8/layout/hProcess4"/>
    <dgm:cxn modelId="{3904E06F-081C-4DDF-ACF7-8A84FDFEA8D8}" type="presParOf" srcId="{88C08782-DC20-43B4-AA81-B0D761812811}" destId="{3B26CC05-432D-4B79-BA72-181045C70CF2}" srcOrd="1" destOrd="0" presId="urn:microsoft.com/office/officeart/2005/8/layout/hProcess4"/>
    <dgm:cxn modelId="{BC8A0CE3-5051-49F7-95C2-F98CBBE6F7E8}" type="presParOf" srcId="{88C08782-DC20-43B4-AA81-B0D761812811}" destId="{6930F3C2-DD5A-4CE0-9BF1-CDE261F4CC20}" srcOrd="2" destOrd="0" presId="urn:microsoft.com/office/officeart/2005/8/layout/hProcess4"/>
    <dgm:cxn modelId="{4C457FAA-9960-420F-A08B-771753AD80A4}" type="presParOf" srcId="{88C08782-DC20-43B4-AA81-B0D761812811}" destId="{F5967688-2268-41B1-9A9D-5B387FD05181}" srcOrd="3" destOrd="0" presId="urn:microsoft.com/office/officeart/2005/8/layout/hProcess4"/>
    <dgm:cxn modelId="{28D4F5CC-29BF-4AE0-9026-5A4890A820F8}" type="presParOf" srcId="{88C08782-DC20-43B4-AA81-B0D761812811}" destId="{37385103-EE7C-4A49-8593-C02062C5A8B3}" srcOrd="4" destOrd="0" presId="urn:microsoft.com/office/officeart/2005/8/layout/hProcess4"/>
    <dgm:cxn modelId="{383CFE8F-5A0F-4892-ABA1-DB095D9CF0FD}" type="presParOf" srcId="{4D1D8DF8-F0B1-4C2C-9D82-2E2A74435218}" destId="{E515F24F-7709-40DE-A330-D73E16A85FD0}" srcOrd="1" destOrd="0" presId="urn:microsoft.com/office/officeart/2005/8/layout/hProcess4"/>
    <dgm:cxn modelId="{50F48A85-4DC2-4E27-BF30-06119E03E5DD}" type="presParOf" srcId="{4D1D8DF8-F0B1-4C2C-9D82-2E2A74435218}" destId="{B090D02E-6E44-4D14-8BA5-02DE921E292E}" srcOrd="2" destOrd="0" presId="urn:microsoft.com/office/officeart/2005/8/layout/hProcess4"/>
    <dgm:cxn modelId="{DEC4FB15-5BF7-4D28-BF1A-190C36F11188}" type="presParOf" srcId="{B090D02E-6E44-4D14-8BA5-02DE921E292E}" destId="{72699D07-9C3D-471F-A2E3-7CC458B20415}" srcOrd="0" destOrd="0" presId="urn:microsoft.com/office/officeart/2005/8/layout/hProcess4"/>
    <dgm:cxn modelId="{286720D0-8E52-4835-923D-763F058B20F9}" type="presParOf" srcId="{B090D02E-6E44-4D14-8BA5-02DE921E292E}" destId="{249490BA-C4EE-439B-BCAB-79FCF04D7474}" srcOrd="1" destOrd="0" presId="urn:microsoft.com/office/officeart/2005/8/layout/hProcess4"/>
    <dgm:cxn modelId="{5522843B-6408-42D3-A369-D898B16F6B6B}" type="presParOf" srcId="{B090D02E-6E44-4D14-8BA5-02DE921E292E}" destId="{5685820E-C1CB-4504-9B6C-986BB250BCBE}" srcOrd="2" destOrd="0" presId="urn:microsoft.com/office/officeart/2005/8/layout/hProcess4"/>
    <dgm:cxn modelId="{9422E177-D572-4A2D-A654-1CCB84E8C34F}" type="presParOf" srcId="{B090D02E-6E44-4D14-8BA5-02DE921E292E}" destId="{4A19EC77-D123-4A3E-8936-4E190A47B5A7}" srcOrd="3" destOrd="0" presId="urn:microsoft.com/office/officeart/2005/8/layout/hProcess4"/>
    <dgm:cxn modelId="{B07F39DA-3C9D-490C-A0EE-FCAFDBF4715C}" type="presParOf" srcId="{B090D02E-6E44-4D14-8BA5-02DE921E292E}" destId="{D1BDC59F-58F1-49CD-912D-66F579D121E3}" srcOrd="4" destOrd="0" presId="urn:microsoft.com/office/officeart/2005/8/layout/hProcess4"/>
    <dgm:cxn modelId="{F8532724-3EBA-46C6-9A38-E2A70F5279A8}" type="presParOf" srcId="{4D1D8DF8-F0B1-4C2C-9D82-2E2A74435218}" destId="{F9660718-8DB0-4816-8C62-86C8695E9F51}" srcOrd="3" destOrd="0" presId="urn:microsoft.com/office/officeart/2005/8/layout/hProcess4"/>
    <dgm:cxn modelId="{FC3D2A2C-7929-49B7-B08E-98B6EEBD86CF}" type="presParOf" srcId="{4D1D8DF8-F0B1-4C2C-9D82-2E2A74435218}" destId="{94A7A31B-AAD4-42F9-A9E7-3AB8D2E6574B}" srcOrd="4" destOrd="0" presId="urn:microsoft.com/office/officeart/2005/8/layout/hProcess4"/>
    <dgm:cxn modelId="{F618C648-65DD-4BA7-ABA4-32B470CF6A68}" type="presParOf" srcId="{94A7A31B-AAD4-42F9-A9E7-3AB8D2E6574B}" destId="{DE941B7B-AF37-43CF-8C61-263CCF8CA76B}" srcOrd="0" destOrd="0" presId="urn:microsoft.com/office/officeart/2005/8/layout/hProcess4"/>
    <dgm:cxn modelId="{30EF7334-736D-4211-A8FC-23DA63B9717C}" type="presParOf" srcId="{94A7A31B-AAD4-42F9-A9E7-3AB8D2E6574B}" destId="{90491C0D-58E3-482E-B16D-C41C1CE9DEEC}" srcOrd="1" destOrd="0" presId="urn:microsoft.com/office/officeart/2005/8/layout/hProcess4"/>
    <dgm:cxn modelId="{C34643FB-E637-4D9C-B772-8B539A1E7401}" type="presParOf" srcId="{94A7A31B-AAD4-42F9-A9E7-3AB8D2E6574B}" destId="{8740EBBB-1173-4A0C-961C-B89F4666FC60}" srcOrd="2" destOrd="0" presId="urn:microsoft.com/office/officeart/2005/8/layout/hProcess4"/>
    <dgm:cxn modelId="{492462F9-5011-469C-B0E7-84493D54C26D}" type="presParOf" srcId="{94A7A31B-AAD4-42F9-A9E7-3AB8D2E6574B}" destId="{9C8EBB27-0824-4863-B30B-7208D1977F43}" srcOrd="3" destOrd="0" presId="urn:microsoft.com/office/officeart/2005/8/layout/hProcess4"/>
    <dgm:cxn modelId="{4845A958-FDD4-4619-B835-9D9B003EB055}" type="presParOf" srcId="{94A7A31B-AAD4-42F9-A9E7-3AB8D2E6574B}" destId="{0EE165B4-3785-4B4F-A484-E96D39ECF61B}" srcOrd="4" destOrd="0" presId="urn:microsoft.com/office/officeart/2005/8/layout/hProcess4"/>
    <dgm:cxn modelId="{82681A36-7E72-4A91-8B1D-3B17AB726C63}" type="presParOf" srcId="{4D1D8DF8-F0B1-4C2C-9D82-2E2A74435218}" destId="{C54AF0B0-C41B-4755-8994-A5C05364B93B}" srcOrd="5" destOrd="0" presId="urn:microsoft.com/office/officeart/2005/8/layout/hProcess4"/>
    <dgm:cxn modelId="{CF58B170-3CE4-45DE-B50A-1123B6B24948}" type="presParOf" srcId="{4D1D8DF8-F0B1-4C2C-9D82-2E2A74435218}" destId="{6C3E1EC2-CC48-4C5A-A773-AE895A5A1489}" srcOrd="6" destOrd="0" presId="urn:microsoft.com/office/officeart/2005/8/layout/hProcess4"/>
    <dgm:cxn modelId="{B00E0959-5DEA-4AA9-9C2E-F6C12F003AF5}" type="presParOf" srcId="{6C3E1EC2-CC48-4C5A-A773-AE895A5A1489}" destId="{159A5F00-C845-4EF7-BD2D-771A5CBF8885}" srcOrd="0" destOrd="0" presId="urn:microsoft.com/office/officeart/2005/8/layout/hProcess4"/>
    <dgm:cxn modelId="{7272CB58-F815-4454-93E1-B873834CD411}" type="presParOf" srcId="{6C3E1EC2-CC48-4C5A-A773-AE895A5A1489}" destId="{B8DE3801-7E84-40C9-A5F3-CF036D6A393B}" srcOrd="1" destOrd="0" presId="urn:microsoft.com/office/officeart/2005/8/layout/hProcess4"/>
    <dgm:cxn modelId="{5A50E78D-A2C4-40F8-A434-4A46D2CD4827}" type="presParOf" srcId="{6C3E1EC2-CC48-4C5A-A773-AE895A5A1489}" destId="{44687A08-1A16-41AC-A272-BD9CF18151E6}" srcOrd="2" destOrd="0" presId="urn:microsoft.com/office/officeart/2005/8/layout/hProcess4"/>
    <dgm:cxn modelId="{FCAB1414-2741-4E6D-A2FE-DDA1722A0704}" type="presParOf" srcId="{6C3E1EC2-CC48-4C5A-A773-AE895A5A1489}" destId="{B0C8EC1D-498B-4E25-A9BB-32ADA5FEE8AE}" srcOrd="3" destOrd="0" presId="urn:microsoft.com/office/officeart/2005/8/layout/hProcess4"/>
    <dgm:cxn modelId="{11D8E65A-2162-4EC5-9172-C582BFF34178}" type="presParOf" srcId="{6C3E1EC2-CC48-4C5A-A773-AE895A5A1489}" destId="{F2B469DF-CA19-452C-BC3E-641D57C3C364}" srcOrd="4" destOrd="0" presId="urn:microsoft.com/office/officeart/2005/8/layout/hProcess4"/>
    <dgm:cxn modelId="{1DB0E198-A8DE-4D52-BFC3-F718DD9CF499}" type="presParOf" srcId="{4D1D8DF8-F0B1-4C2C-9D82-2E2A74435218}" destId="{4A566C03-9A0E-4AB0-A827-3594CE9A35CD}" srcOrd="7" destOrd="0" presId="urn:microsoft.com/office/officeart/2005/8/layout/hProcess4"/>
    <dgm:cxn modelId="{763FA917-966E-4D8D-96E7-14C7CFE830C5}" type="presParOf" srcId="{4D1D8DF8-F0B1-4C2C-9D82-2E2A74435218}" destId="{6AD16334-FCB2-4BBE-BFED-FDF0CBEBD69C}" srcOrd="8" destOrd="0" presId="urn:microsoft.com/office/officeart/2005/8/layout/hProcess4"/>
    <dgm:cxn modelId="{5E51AC1E-9CC2-411F-9317-0A9808EE821A}" type="presParOf" srcId="{6AD16334-FCB2-4BBE-BFED-FDF0CBEBD69C}" destId="{DE125A86-52CA-4597-90BC-494BF65EFAFB}" srcOrd="0" destOrd="0" presId="urn:microsoft.com/office/officeart/2005/8/layout/hProcess4"/>
    <dgm:cxn modelId="{890EE402-0240-4C9C-9C71-C2E75F280181}" type="presParOf" srcId="{6AD16334-FCB2-4BBE-BFED-FDF0CBEBD69C}" destId="{A1A28AA0-BED8-4C95-A22A-954A6A172302}" srcOrd="1" destOrd="0" presId="urn:microsoft.com/office/officeart/2005/8/layout/hProcess4"/>
    <dgm:cxn modelId="{5D3DEE89-766F-4D6E-9DD9-CA1C7B57F302}" type="presParOf" srcId="{6AD16334-FCB2-4BBE-BFED-FDF0CBEBD69C}" destId="{A63AA588-4560-4591-94EF-DF2EB15EF51A}" srcOrd="2" destOrd="0" presId="urn:microsoft.com/office/officeart/2005/8/layout/hProcess4"/>
    <dgm:cxn modelId="{0F151856-7008-4F24-8699-2EA60012FA0E}" type="presParOf" srcId="{6AD16334-FCB2-4BBE-BFED-FDF0CBEBD69C}" destId="{67821E8D-0200-45E8-BBCC-77D84E4E0A6E}" srcOrd="3" destOrd="0" presId="urn:microsoft.com/office/officeart/2005/8/layout/hProcess4"/>
    <dgm:cxn modelId="{E36CD1CE-8AC1-45F0-9499-5731AA587FC9}" type="presParOf" srcId="{6AD16334-FCB2-4BBE-BFED-FDF0CBEBD69C}" destId="{6FB8C16A-8A7E-4FB2-9652-DDEE1F0DA94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35A7D8-A626-4289-B5B2-C32345198494}"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fr-FR"/>
        </a:p>
      </dgm:t>
    </dgm:pt>
    <dgm:pt modelId="{F03D6232-AE69-4B45-A43B-0AB86E7086C1}">
      <dgm:prSet phldrT="[Texte]"/>
      <dgm:spPr/>
      <dgm:t>
        <a:bodyPr/>
        <a:lstStyle/>
        <a:p>
          <a:r>
            <a:rPr lang="fr-FR" dirty="0"/>
            <a:t>Augmenter ses chances de réussite lors de l’examen pratique</a:t>
          </a:r>
        </a:p>
      </dgm:t>
    </dgm:pt>
    <dgm:pt modelId="{9A7BF81B-0D49-41E4-A21C-389FC4DBEB60}" type="sibTrans" cxnId="{91ABFCE9-0520-4DC6-9FA6-38D062DD5289}">
      <dgm:prSet/>
      <dgm:spPr/>
      <dgm:t>
        <a:bodyPr/>
        <a:lstStyle/>
        <a:p>
          <a:r>
            <a:rPr lang="fr-FR" dirty="0"/>
            <a:t>Acquérir plus d’expériences de conduite &amp; approfondir ses acquis</a:t>
          </a:r>
        </a:p>
      </dgm:t>
    </dgm:pt>
    <dgm:pt modelId="{48C86EEE-0AAA-4278-88E0-D6BF32454772}" type="parTrans" cxnId="{91ABFCE9-0520-4DC6-9FA6-38D062DD5289}">
      <dgm:prSet/>
      <dgm:spPr/>
      <dgm:t>
        <a:bodyPr/>
        <a:lstStyle/>
        <a:p>
          <a:endParaRPr lang="fr-FR"/>
        </a:p>
      </dgm:t>
    </dgm:pt>
    <dgm:pt modelId="{01E51983-C3CC-409E-970C-F1BA004D60BF}" type="pres">
      <dgm:prSet presAssocID="{E135A7D8-A626-4289-B5B2-C32345198494}" presName="Name0" presStyleCnt="0">
        <dgm:presLayoutVars>
          <dgm:chMax/>
          <dgm:chPref/>
          <dgm:dir/>
          <dgm:animLvl val="lvl"/>
        </dgm:presLayoutVars>
      </dgm:prSet>
      <dgm:spPr/>
    </dgm:pt>
    <dgm:pt modelId="{7F79609B-7F9E-4E62-946C-53D3198A8B52}" type="pres">
      <dgm:prSet presAssocID="{F03D6232-AE69-4B45-A43B-0AB86E7086C1}" presName="composite" presStyleCnt="0"/>
      <dgm:spPr/>
    </dgm:pt>
    <dgm:pt modelId="{B7CEA264-B60A-481C-87A3-F74F9B863D5E}" type="pres">
      <dgm:prSet presAssocID="{F03D6232-AE69-4B45-A43B-0AB86E7086C1}" presName="Parent1" presStyleLbl="node1" presStyleIdx="0" presStyleCnt="2" custLinFactNeighborX="45316" custLinFactNeighborY="-20415">
        <dgm:presLayoutVars>
          <dgm:chMax val="1"/>
          <dgm:chPref val="1"/>
          <dgm:bulletEnabled val="1"/>
        </dgm:presLayoutVars>
      </dgm:prSet>
      <dgm:spPr/>
    </dgm:pt>
    <dgm:pt modelId="{CCA3CA26-43F5-4DBA-AB8D-186275FB2CEF}" type="pres">
      <dgm:prSet presAssocID="{F03D6232-AE69-4B45-A43B-0AB86E7086C1}" presName="Childtext1" presStyleLbl="revTx" presStyleIdx="0" presStyleCnt="1">
        <dgm:presLayoutVars>
          <dgm:chMax val="0"/>
          <dgm:chPref val="0"/>
          <dgm:bulletEnabled val="1"/>
        </dgm:presLayoutVars>
      </dgm:prSet>
      <dgm:spPr/>
    </dgm:pt>
    <dgm:pt modelId="{D41CF501-9CF9-4D7A-8428-274F9BEF1B38}" type="pres">
      <dgm:prSet presAssocID="{F03D6232-AE69-4B45-A43B-0AB86E7086C1}" presName="BalanceSpacing" presStyleCnt="0"/>
      <dgm:spPr/>
    </dgm:pt>
    <dgm:pt modelId="{8B70A59B-1A73-4466-9842-78C596FB642E}" type="pres">
      <dgm:prSet presAssocID="{F03D6232-AE69-4B45-A43B-0AB86E7086C1}" presName="BalanceSpacing1" presStyleCnt="0"/>
      <dgm:spPr/>
    </dgm:pt>
    <dgm:pt modelId="{3A2BE100-03A8-4E3B-B0FD-843F98CCE903}" type="pres">
      <dgm:prSet presAssocID="{9A7BF81B-0D49-41E4-A21C-389FC4DBEB60}" presName="Accent1Text" presStyleLbl="node1" presStyleIdx="1" presStyleCnt="2" custLinFactNeighborX="-71550" custLinFactNeighborY="-20415"/>
      <dgm:spPr/>
    </dgm:pt>
  </dgm:ptLst>
  <dgm:cxnLst>
    <dgm:cxn modelId="{F356D615-BBF8-4E15-AB9A-D5B2833618A5}" type="presOf" srcId="{E135A7D8-A626-4289-B5B2-C32345198494}" destId="{01E51983-C3CC-409E-970C-F1BA004D60BF}" srcOrd="0" destOrd="0" presId="urn:microsoft.com/office/officeart/2008/layout/AlternatingHexagons"/>
    <dgm:cxn modelId="{EB645EA5-0BE1-4E75-9FAB-06D3A5C1FA01}" type="presOf" srcId="{F03D6232-AE69-4B45-A43B-0AB86E7086C1}" destId="{B7CEA264-B60A-481C-87A3-F74F9B863D5E}" srcOrd="0" destOrd="0" presId="urn:microsoft.com/office/officeart/2008/layout/AlternatingHexagons"/>
    <dgm:cxn modelId="{8B0C85A9-C581-4F8E-B71D-F9F359598B57}" type="presOf" srcId="{9A7BF81B-0D49-41E4-A21C-389FC4DBEB60}" destId="{3A2BE100-03A8-4E3B-B0FD-843F98CCE903}" srcOrd="0" destOrd="0" presId="urn:microsoft.com/office/officeart/2008/layout/AlternatingHexagons"/>
    <dgm:cxn modelId="{91ABFCE9-0520-4DC6-9FA6-38D062DD5289}" srcId="{E135A7D8-A626-4289-B5B2-C32345198494}" destId="{F03D6232-AE69-4B45-A43B-0AB86E7086C1}" srcOrd="0" destOrd="0" parTransId="{48C86EEE-0AAA-4278-88E0-D6BF32454772}" sibTransId="{9A7BF81B-0D49-41E4-A21C-389FC4DBEB60}"/>
    <dgm:cxn modelId="{32494094-5F04-4211-9277-0246AC0E4801}" type="presParOf" srcId="{01E51983-C3CC-409E-970C-F1BA004D60BF}" destId="{7F79609B-7F9E-4E62-946C-53D3198A8B52}" srcOrd="0" destOrd="0" presId="urn:microsoft.com/office/officeart/2008/layout/AlternatingHexagons"/>
    <dgm:cxn modelId="{FC7B7A0C-05E1-477C-846C-1A4176748E62}" type="presParOf" srcId="{7F79609B-7F9E-4E62-946C-53D3198A8B52}" destId="{B7CEA264-B60A-481C-87A3-F74F9B863D5E}" srcOrd="0" destOrd="0" presId="urn:microsoft.com/office/officeart/2008/layout/AlternatingHexagons"/>
    <dgm:cxn modelId="{68BF5923-7469-4CAF-B8AC-5448627079C8}" type="presParOf" srcId="{7F79609B-7F9E-4E62-946C-53D3198A8B52}" destId="{CCA3CA26-43F5-4DBA-AB8D-186275FB2CEF}" srcOrd="1" destOrd="0" presId="urn:microsoft.com/office/officeart/2008/layout/AlternatingHexagons"/>
    <dgm:cxn modelId="{B358BEE0-4FB3-4484-A7D0-8F80F8A8D365}" type="presParOf" srcId="{7F79609B-7F9E-4E62-946C-53D3198A8B52}" destId="{D41CF501-9CF9-4D7A-8428-274F9BEF1B38}" srcOrd="2" destOrd="0" presId="urn:microsoft.com/office/officeart/2008/layout/AlternatingHexagons"/>
    <dgm:cxn modelId="{AC479258-1F56-4B0E-8513-D41B307903CC}" type="presParOf" srcId="{7F79609B-7F9E-4E62-946C-53D3198A8B52}" destId="{8B70A59B-1A73-4466-9842-78C596FB642E}" srcOrd="3" destOrd="0" presId="urn:microsoft.com/office/officeart/2008/layout/AlternatingHexagons"/>
    <dgm:cxn modelId="{ADA9A98F-4F5D-445A-82BC-EBD73B4EE595}" type="presParOf" srcId="{7F79609B-7F9E-4E62-946C-53D3198A8B52}" destId="{3A2BE100-03A8-4E3B-B0FD-843F98CCE90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911DF9-8840-452F-BE83-FF9D64DBAADF}" type="doc">
      <dgm:prSet loTypeId="urn:microsoft.com/office/officeart/2005/8/layout/hProcess4" loCatId="process" qsTypeId="urn:microsoft.com/office/officeart/2005/8/quickstyle/simple5" qsCatId="simple" csTypeId="urn:microsoft.com/office/officeart/2005/8/colors/colorful1" csCatId="colorful" phldr="1"/>
      <dgm:spPr/>
    </dgm:pt>
    <dgm:pt modelId="{D366B22A-7EFA-4CA1-89B2-A0DF39403763}">
      <dgm:prSet phldrT="[Texte]" custT="1"/>
      <dgm:spPr/>
      <dgm:t>
        <a:bodyPr/>
        <a:lstStyle/>
        <a:p>
          <a:r>
            <a:rPr lang="fr-FR" sz="2000" b="1" dirty="0"/>
            <a:t>Formation </a:t>
          </a:r>
          <a:r>
            <a:rPr lang="fr-FR" sz="1300" b="1" dirty="0"/>
            <a:t> </a:t>
          </a:r>
        </a:p>
      </dgm:t>
    </dgm:pt>
    <dgm:pt modelId="{12D4FB25-EE1E-4688-A552-13968A35537E}" type="parTrans" cxnId="{68E9E160-C43E-4F5F-A6D3-41776CCEA85F}">
      <dgm:prSet/>
      <dgm:spPr/>
      <dgm:t>
        <a:bodyPr/>
        <a:lstStyle/>
        <a:p>
          <a:endParaRPr lang="fr-FR"/>
        </a:p>
      </dgm:t>
    </dgm:pt>
    <dgm:pt modelId="{C3597637-5609-4BC1-B96C-948B17684ABA}" type="sibTrans" cxnId="{68E9E160-C43E-4F5F-A6D3-41776CCEA85F}">
      <dgm:prSet/>
      <dgm:spPr/>
      <dgm:t>
        <a:bodyPr/>
        <a:lstStyle/>
        <a:p>
          <a:endParaRPr lang="fr-FR"/>
        </a:p>
      </dgm:t>
    </dgm:pt>
    <dgm:pt modelId="{DE422AE7-C86F-4894-AFC5-E7C7C57B033B}">
      <dgm:prSet phldrT="[Texte]" custT="1"/>
      <dgm:spPr/>
      <dgm:t>
        <a:bodyPr/>
        <a:lstStyle/>
        <a:p>
          <a:r>
            <a:rPr lang="fr-FR" sz="2000" b="1" dirty="0"/>
            <a:t>RDV préalable</a:t>
          </a:r>
        </a:p>
      </dgm:t>
    </dgm:pt>
    <dgm:pt modelId="{BCAA6661-9B7E-4912-AD39-3DB7F46722D4}" type="parTrans" cxnId="{2B0E5345-2252-4701-8BAF-82F5AAB9821B}">
      <dgm:prSet/>
      <dgm:spPr/>
      <dgm:t>
        <a:bodyPr/>
        <a:lstStyle/>
        <a:p>
          <a:endParaRPr lang="fr-FR"/>
        </a:p>
      </dgm:t>
    </dgm:pt>
    <dgm:pt modelId="{EA82FEA7-CFB0-44CF-A40F-119E0F7F90D4}" type="sibTrans" cxnId="{2B0E5345-2252-4701-8BAF-82F5AAB9821B}">
      <dgm:prSet/>
      <dgm:spPr/>
      <dgm:t>
        <a:bodyPr/>
        <a:lstStyle/>
        <a:p>
          <a:endParaRPr lang="fr-FR"/>
        </a:p>
      </dgm:t>
    </dgm:pt>
    <dgm:pt modelId="{DD6254BA-2B42-46F6-AE69-B32BBB8F277F}">
      <dgm:prSet custT="1"/>
      <dgm:spPr/>
      <dgm:t>
        <a:bodyPr/>
        <a:lstStyle/>
        <a:p>
          <a:r>
            <a:rPr lang="fr-FR" sz="1600" b="1" dirty="0"/>
            <a:t>Examen du permis de conduire</a:t>
          </a:r>
        </a:p>
      </dgm:t>
    </dgm:pt>
    <dgm:pt modelId="{DB523576-BDE6-4305-BC6D-1D5895E682C2}" type="parTrans" cxnId="{FFF9C45D-FA17-473C-A081-E424D7232A53}">
      <dgm:prSet/>
      <dgm:spPr/>
      <dgm:t>
        <a:bodyPr/>
        <a:lstStyle/>
        <a:p>
          <a:endParaRPr lang="fr-FR"/>
        </a:p>
      </dgm:t>
    </dgm:pt>
    <dgm:pt modelId="{A9A860DC-A91C-4D0C-960C-336B0CFDAC01}" type="sibTrans" cxnId="{FFF9C45D-FA17-473C-A081-E424D7232A53}">
      <dgm:prSet/>
      <dgm:spPr/>
      <dgm:t>
        <a:bodyPr/>
        <a:lstStyle/>
        <a:p>
          <a:endParaRPr lang="fr-FR"/>
        </a:p>
      </dgm:t>
    </dgm:pt>
    <dgm:pt modelId="{B70579DE-42D4-4F4A-B1AD-6ABE0DD9D90E}">
      <dgm:prSet/>
      <dgm:spPr/>
      <dgm:t>
        <a:bodyPr/>
        <a:lstStyle/>
        <a:p>
          <a:r>
            <a:rPr lang="fr-FR" dirty="0"/>
            <a:t>Evaluation</a:t>
          </a:r>
        </a:p>
      </dgm:t>
    </dgm:pt>
    <dgm:pt modelId="{F522E266-E756-4DC9-A64D-12E7AE4295ED}" type="parTrans" cxnId="{285C742A-E8FF-4576-9924-FBF273ED71CC}">
      <dgm:prSet/>
      <dgm:spPr/>
      <dgm:t>
        <a:bodyPr/>
        <a:lstStyle/>
        <a:p>
          <a:endParaRPr lang="fr-FR"/>
        </a:p>
      </dgm:t>
    </dgm:pt>
    <dgm:pt modelId="{751B07E7-64D0-4CB5-8543-BA20BC306B86}" type="sibTrans" cxnId="{285C742A-E8FF-4576-9924-FBF273ED71CC}">
      <dgm:prSet/>
      <dgm:spPr/>
      <dgm:t>
        <a:bodyPr/>
        <a:lstStyle/>
        <a:p>
          <a:endParaRPr lang="fr-FR"/>
        </a:p>
      </dgm:t>
    </dgm:pt>
    <dgm:pt modelId="{A96993FF-331E-4FF9-9209-328D5194754D}">
      <dgm:prSet/>
      <dgm:spPr/>
      <dgm:t>
        <a:bodyPr/>
        <a:lstStyle/>
        <a:p>
          <a:r>
            <a:rPr lang="fr-FR" dirty="0"/>
            <a:t>Formation code </a:t>
          </a:r>
        </a:p>
      </dgm:t>
    </dgm:pt>
    <dgm:pt modelId="{5334276D-B511-4C9D-8CA8-03A60AFCB2AE}" type="parTrans" cxnId="{25C10497-7452-453E-BE0F-5CF138704298}">
      <dgm:prSet/>
      <dgm:spPr/>
      <dgm:t>
        <a:bodyPr/>
        <a:lstStyle/>
        <a:p>
          <a:endParaRPr lang="fr-FR"/>
        </a:p>
      </dgm:t>
    </dgm:pt>
    <dgm:pt modelId="{FA51BC49-C2EC-4199-9FD0-9415FBDF837A}" type="sibTrans" cxnId="{25C10497-7452-453E-BE0F-5CF138704298}">
      <dgm:prSet/>
      <dgm:spPr/>
      <dgm:t>
        <a:bodyPr/>
        <a:lstStyle/>
        <a:p>
          <a:endParaRPr lang="fr-FR"/>
        </a:p>
      </dgm:t>
    </dgm:pt>
    <dgm:pt modelId="{7DF21D20-0676-495F-9021-CC8E5F073697}">
      <dgm:prSet/>
      <dgm:spPr/>
      <dgm:t>
        <a:bodyPr/>
        <a:lstStyle/>
        <a:p>
          <a:r>
            <a:rPr lang="fr-FR" dirty="0"/>
            <a:t>Formation pratique (20 heures minimum)</a:t>
          </a:r>
        </a:p>
      </dgm:t>
    </dgm:pt>
    <dgm:pt modelId="{5BD171DF-DF91-4767-B838-A32521C38345}" type="parTrans" cxnId="{F03E3558-B224-46BC-96A5-CF50AF7EF74B}">
      <dgm:prSet/>
      <dgm:spPr/>
      <dgm:t>
        <a:bodyPr/>
        <a:lstStyle/>
        <a:p>
          <a:endParaRPr lang="fr-FR"/>
        </a:p>
      </dgm:t>
    </dgm:pt>
    <dgm:pt modelId="{4E843A3E-7BB1-495B-9957-74A368BB4CFA}" type="sibTrans" cxnId="{F03E3558-B224-46BC-96A5-CF50AF7EF74B}">
      <dgm:prSet/>
      <dgm:spPr/>
      <dgm:t>
        <a:bodyPr/>
        <a:lstStyle/>
        <a:p>
          <a:endParaRPr lang="fr-FR"/>
        </a:p>
      </dgm:t>
    </dgm:pt>
    <dgm:pt modelId="{92B72A7C-16B4-47FA-9631-897EECC6D009}">
      <dgm:prSet custT="1"/>
      <dgm:spPr/>
      <dgm:t>
        <a:bodyPr/>
        <a:lstStyle/>
        <a:p>
          <a:r>
            <a:rPr lang="fr-FR" sz="2000" dirty="0"/>
            <a:t>RDV avec accompagnateur</a:t>
          </a:r>
        </a:p>
      </dgm:t>
    </dgm:pt>
    <dgm:pt modelId="{EB6B9764-F770-470F-8E6E-C8A3045E0C1A}" type="parTrans" cxnId="{F39B3FD4-C2D8-4FBB-9C14-E8B85639D0AD}">
      <dgm:prSet/>
      <dgm:spPr/>
      <dgm:t>
        <a:bodyPr/>
        <a:lstStyle/>
        <a:p>
          <a:endParaRPr lang="fr-FR"/>
        </a:p>
      </dgm:t>
    </dgm:pt>
    <dgm:pt modelId="{63958EFF-64F5-46C6-9657-570E42E0175B}" type="sibTrans" cxnId="{F39B3FD4-C2D8-4FBB-9C14-E8B85639D0AD}">
      <dgm:prSet/>
      <dgm:spPr/>
      <dgm:t>
        <a:bodyPr/>
        <a:lstStyle/>
        <a:p>
          <a:endParaRPr lang="fr-FR"/>
        </a:p>
      </dgm:t>
    </dgm:pt>
    <dgm:pt modelId="{8359B838-B43E-4CE2-8118-71191BADC3B1}">
      <dgm:prSet custT="1"/>
      <dgm:spPr/>
      <dgm:t>
        <a:bodyPr/>
        <a:lstStyle/>
        <a:p>
          <a:endParaRPr lang="fr-FR" sz="2000" dirty="0"/>
        </a:p>
      </dgm:t>
    </dgm:pt>
    <dgm:pt modelId="{0118C0A1-D394-41BE-9469-B820BF7277BF}" type="parTrans" cxnId="{07DE897B-4E0B-4439-B72A-08D590E2A53A}">
      <dgm:prSet/>
      <dgm:spPr/>
      <dgm:t>
        <a:bodyPr/>
        <a:lstStyle/>
        <a:p>
          <a:endParaRPr lang="fr-FR"/>
        </a:p>
      </dgm:t>
    </dgm:pt>
    <dgm:pt modelId="{02DBDE59-7D44-41F2-8529-E1EBB05F6D36}" type="sibTrans" cxnId="{07DE897B-4E0B-4439-B72A-08D590E2A53A}">
      <dgm:prSet/>
      <dgm:spPr/>
      <dgm:t>
        <a:bodyPr/>
        <a:lstStyle/>
        <a:p>
          <a:endParaRPr lang="fr-FR"/>
        </a:p>
      </dgm:t>
    </dgm:pt>
    <dgm:pt modelId="{202AD2C0-D87D-4D72-B935-F1C38F634700}">
      <dgm:prSet custT="1"/>
      <dgm:spPr/>
      <dgm:t>
        <a:bodyPr/>
        <a:lstStyle/>
        <a:p>
          <a:r>
            <a:rPr lang="fr-FR" sz="1800" b="1" dirty="0"/>
            <a:t>Conduite supervisée</a:t>
          </a:r>
        </a:p>
      </dgm:t>
    </dgm:pt>
    <dgm:pt modelId="{1662D272-DCCC-479C-84F2-52139E9FC777}" type="sibTrans" cxnId="{47F0CCE6-BB74-45AD-AAA5-95558CB9E8B3}">
      <dgm:prSet/>
      <dgm:spPr/>
      <dgm:t>
        <a:bodyPr/>
        <a:lstStyle/>
        <a:p>
          <a:endParaRPr lang="fr-FR"/>
        </a:p>
      </dgm:t>
    </dgm:pt>
    <dgm:pt modelId="{F1C1002B-34A1-47AA-88FC-93963F31C565}" type="parTrans" cxnId="{47F0CCE6-BB74-45AD-AAA5-95558CB9E8B3}">
      <dgm:prSet/>
      <dgm:spPr/>
      <dgm:t>
        <a:bodyPr/>
        <a:lstStyle/>
        <a:p>
          <a:endParaRPr lang="fr-FR"/>
        </a:p>
      </dgm:t>
    </dgm:pt>
    <dgm:pt modelId="{287BD496-EC4B-4A2B-8C3D-1EE53EA4EC0C}">
      <dgm:prSet/>
      <dgm:spPr/>
      <dgm:t>
        <a:bodyPr/>
        <a:lstStyle/>
        <a:p>
          <a:r>
            <a:rPr lang="fr-FR" dirty="0"/>
            <a:t>Pas de durée ni de kilométrage imposés</a:t>
          </a:r>
        </a:p>
      </dgm:t>
    </dgm:pt>
    <dgm:pt modelId="{F68B738F-9F33-4599-A68F-34693C1B22A5}" type="parTrans" cxnId="{ACA1E5A8-0530-4073-AEF8-25848A726AF0}">
      <dgm:prSet/>
      <dgm:spPr/>
      <dgm:t>
        <a:bodyPr/>
        <a:lstStyle/>
        <a:p>
          <a:endParaRPr lang="fr-FR"/>
        </a:p>
      </dgm:t>
    </dgm:pt>
    <dgm:pt modelId="{53360DAE-0AAE-42CE-9FA7-9B31E6B7945C}" type="sibTrans" cxnId="{ACA1E5A8-0530-4073-AEF8-25848A726AF0}">
      <dgm:prSet/>
      <dgm:spPr/>
      <dgm:t>
        <a:bodyPr/>
        <a:lstStyle/>
        <a:p>
          <a:endParaRPr lang="fr-FR"/>
        </a:p>
      </dgm:t>
    </dgm:pt>
    <dgm:pt modelId="{B34AB0BC-E6A0-448E-8A87-C81C073B3306}">
      <dgm:prSet/>
      <dgm:spPr/>
      <dgm:t>
        <a:bodyPr/>
        <a:lstStyle/>
        <a:p>
          <a:endParaRPr lang="fr-FR" dirty="0"/>
        </a:p>
      </dgm:t>
    </dgm:pt>
    <dgm:pt modelId="{B81AD4F9-A365-4BD7-AB2F-29E1DAFEBB75}" type="parTrans" cxnId="{DA5E4133-34FF-4D74-9351-E970E02C5EDC}">
      <dgm:prSet/>
      <dgm:spPr/>
      <dgm:t>
        <a:bodyPr/>
        <a:lstStyle/>
        <a:p>
          <a:endParaRPr lang="fr-FR"/>
        </a:p>
      </dgm:t>
    </dgm:pt>
    <dgm:pt modelId="{C96C39A6-582F-471B-977F-7EC9B91860E2}" type="sibTrans" cxnId="{DA5E4133-34FF-4D74-9351-E970E02C5EDC}">
      <dgm:prSet/>
      <dgm:spPr/>
      <dgm:t>
        <a:bodyPr/>
        <a:lstStyle/>
        <a:p>
          <a:endParaRPr lang="fr-FR"/>
        </a:p>
      </dgm:t>
    </dgm:pt>
    <dgm:pt modelId="{2092EC1F-A439-4AAC-8230-B3AA07DF8618}" type="pres">
      <dgm:prSet presAssocID="{25911DF9-8840-452F-BE83-FF9D64DBAADF}" presName="Name0" presStyleCnt="0">
        <dgm:presLayoutVars>
          <dgm:dir/>
          <dgm:animLvl val="lvl"/>
          <dgm:resizeHandles val="exact"/>
        </dgm:presLayoutVars>
      </dgm:prSet>
      <dgm:spPr/>
    </dgm:pt>
    <dgm:pt modelId="{8AE02907-86ED-409A-BCC0-33FBDA9D9862}" type="pres">
      <dgm:prSet presAssocID="{25911DF9-8840-452F-BE83-FF9D64DBAADF}" presName="tSp" presStyleCnt="0"/>
      <dgm:spPr/>
    </dgm:pt>
    <dgm:pt modelId="{BBF52A0D-AA08-47FB-A842-3F71C479598E}" type="pres">
      <dgm:prSet presAssocID="{25911DF9-8840-452F-BE83-FF9D64DBAADF}" presName="bSp" presStyleCnt="0"/>
      <dgm:spPr/>
    </dgm:pt>
    <dgm:pt modelId="{4D1D8DF8-F0B1-4C2C-9D82-2E2A74435218}" type="pres">
      <dgm:prSet presAssocID="{25911DF9-8840-452F-BE83-FF9D64DBAADF}" presName="process" presStyleCnt="0"/>
      <dgm:spPr/>
    </dgm:pt>
    <dgm:pt modelId="{88C08782-DC20-43B4-AA81-B0D761812811}" type="pres">
      <dgm:prSet presAssocID="{D366B22A-7EFA-4CA1-89B2-A0DF39403763}" presName="composite1" presStyleCnt="0"/>
      <dgm:spPr/>
    </dgm:pt>
    <dgm:pt modelId="{52DF825B-E4A7-49B3-B649-3F45D092F006}" type="pres">
      <dgm:prSet presAssocID="{D366B22A-7EFA-4CA1-89B2-A0DF39403763}" presName="dummyNode1" presStyleLbl="node1" presStyleIdx="0" presStyleCnt="4"/>
      <dgm:spPr/>
    </dgm:pt>
    <dgm:pt modelId="{3B26CC05-432D-4B79-BA72-181045C70CF2}" type="pres">
      <dgm:prSet presAssocID="{D366B22A-7EFA-4CA1-89B2-A0DF39403763}" presName="childNode1" presStyleLbl="bgAcc1" presStyleIdx="0" presStyleCnt="4" custScaleX="127328">
        <dgm:presLayoutVars>
          <dgm:bulletEnabled val="1"/>
        </dgm:presLayoutVars>
      </dgm:prSet>
      <dgm:spPr/>
    </dgm:pt>
    <dgm:pt modelId="{6930F3C2-DD5A-4CE0-9BF1-CDE261F4CC20}" type="pres">
      <dgm:prSet presAssocID="{D366B22A-7EFA-4CA1-89B2-A0DF39403763}" presName="childNode1tx" presStyleLbl="bgAcc1" presStyleIdx="0" presStyleCnt="4">
        <dgm:presLayoutVars>
          <dgm:bulletEnabled val="1"/>
        </dgm:presLayoutVars>
      </dgm:prSet>
      <dgm:spPr/>
    </dgm:pt>
    <dgm:pt modelId="{F5967688-2268-41B1-9A9D-5B387FD05181}" type="pres">
      <dgm:prSet presAssocID="{D366B22A-7EFA-4CA1-89B2-A0DF39403763}" presName="parentNode1" presStyleLbl="node1" presStyleIdx="0" presStyleCnt="4">
        <dgm:presLayoutVars>
          <dgm:chMax val="1"/>
          <dgm:bulletEnabled val="1"/>
        </dgm:presLayoutVars>
      </dgm:prSet>
      <dgm:spPr/>
    </dgm:pt>
    <dgm:pt modelId="{37385103-EE7C-4A49-8593-C02062C5A8B3}" type="pres">
      <dgm:prSet presAssocID="{D366B22A-7EFA-4CA1-89B2-A0DF39403763}" presName="connSite1" presStyleCnt="0"/>
      <dgm:spPr/>
    </dgm:pt>
    <dgm:pt modelId="{E515F24F-7709-40DE-A330-D73E16A85FD0}" type="pres">
      <dgm:prSet presAssocID="{C3597637-5609-4BC1-B96C-948B17684ABA}" presName="Name9" presStyleLbl="sibTrans2D1" presStyleIdx="0" presStyleCnt="3"/>
      <dgm:spPr/>
    </dgm:pt>
    <dgm:pt modelId="{B090D02E-6E44-4D14-8BA5-02DE921E292E}" type="pres">
      <dgm:prSet presAssocID="{DE422AE7-C86F-4894-AFC5-E7C7C57B033B}" presName="composite2" presStyleCnt="0"/>
      <dgm:spPr/>
    </dgm:pt>
    <dgm:pt modelId="{72699D07-9C3D-471F-A2E3-7CC458B20415}" type="pres">
      <dgm:prSet presAssocID="{DE422AE7-C86F-4894-AFC5-E7C7C57B033B}" presName="dummyNode2" presStyleLbl="node1" presStyleIdx="0" presStyleCnt="4"/>
      <dgm:spPr/>
    </dgm:pt>
    <dgm:pt modelId="{249490BA-C4EE-439B-BCAB-79FCF04D7474}" type="pres">
      <dgm:prSet presAssocID="{DE422AE7-C86F-4894-AFC5-E7C7C57B033B}" presName="childNode2" presStyleLbl="bgAcc1" presStyleIdx="1" presStyleCnt="4" custScaleX="115283">
        <dgm:presLayoutVars>
          <dgm:bulletEnabled val="1"/>
        </dgm:presLayoutVars>
      </dgm:prSet>
      <dgm:spPr/>
    </dgm:pt>
    <dgm:pt modelId="{5685820E-C1CB-4504-9B6C-986BB250BCBE}" type="pres">
      <dgm:prSet presAssocID="{DE422AE7-C86F-4894-AFC5-E7C7C57B033B}" presName="childNode2tx" presStyleLbl="bgAcc1" presStyleIdx="1" presStyleCnt="4">
        <dgm:presLayoutVars>
          <dgm:bulletEnabled val="1"/>
        </dgm:presLayoutVars>
      </dgm:prSet>
      <dgm:spPr/>
    </dgm:pt>
    <dgm:pt modelId="{4A19EC77-D123-4A3E-8936-4E190A47B5A7}" type="pres">
      <dgm:prSet presAssocID="{DE422AE7-C86F-4894-AFC5-E7C7C57B033B}" presName="parentNode2" presStyleLbl="node1" presStyleIdx="1" presStyleCnt="4">
        <dgm:presLayoutVars>
          <dgm:chMax val="0"/>
          <dgm:bulletEnabled val="1"/>
        </dgm:presLayoutVars>
      </dgm:prSet>
      <dgm:spPr/>
    </dgm:pt>
    <dgm:pt modelId="{D1BDC59F-58F1-49CD-912D-66F579D121E3}" type="pres">
      <dgm:prSet presAssocID="{DE422AE7-C86F-4894-AFC5-E7C7C57B033B}" presName="connSite2" presStyleCnt="0"/>
      <dgm:spPr/>
    </dgm:pt>
    <dgm:pt modelId="{F9660718-8DB0-4816-8C62-86C8695E9F51}" type="pres">
      <dgm:prSet presAssocID="{EA82FEA7-CFB0-44CF-A40F-119E0F7F90D4}" presName="Name18" presStyleLbl="sibTrans2D1" presStyleIdx="1" presStyleCnt="3"/>
      <dgm:spPr/>
    </dgm:pt>
    <dgm:pt modelId="{AB31D7A3-2881-453A-85ED-771E57D2D975}" type="pres">
      <dgm:prSet presAssocID="{202AD2C0-D87D-4D72-B935-F1C38F634700}" presName="composite1" presStyleCnt="0"/>
      <dgm:spPr/>
    </dgm:pt>
    <dgm:pt modelId="{0B38C61B-4C1A-4883-8FC4-B655D67E8E6B}" type="pres">
      <dgm:prSet presAssocID="{202AD2C0-D87D-4D72-B935-F1C38F634700}" presName="dummyNode1" presStyleLbl="node1" presStyleIdx="1" presStyleCnt="4"/>
      <dgm:spPr/>
    </dgm:pt>
    <dgm:pt modelId="{FB2C69B7-51AB-4E13-AE3B-85BB3B30863E}" type="pres">
      <dgm:prSet presAssocID="{202AD2C0-D87D-4D72-B935-F1C38F634700}" presName="childNode1" presStyleLbl="bgAcc1" presStyleIdx="2" presStyleCnt="4">
        <dgm:presLayoutVars>
          <dgm:bulletEnabled val="1"/>
        </dgm:presLayoutVars>
      </dgm:prSet>
      <dgm:spPr/>
    </dgm:pt>
    <dgm:pt modelId="{CF785ABB-D7C1-4C40-B196-FBAF1DBF242A}" type="pres">
      <dgm:prSet presAssocID="{202AD2C0-D87D-4D72-B935-F1C38F634700}" presName="childNode1tx" presStyleLbl="bgAcc1" presStyleIdx="2" presStyleCnt="4">
        <dgm:presLayoutVars>
          <dgm:bulletEnabled val="1"/>
        </dgm:presLayoutVars>
      </dgm:prSet>
      <dgm:spPr/>
    </dgm:pt>
    <dgm:pt modelId="{8CA52E6A-F61D-45F2-854E-9D9FA2B3F00E}" type="pres">
      <dgm:prSet presAssocID="{202AD2C0-D87D-4D72-B935-F1C38F634700}" presName="parentNode1" presStyleLbl="node1" presStyleIdx="2" presStyleCnt="4">
        <dgm:presLayoutVars>
          <dgm:chMax val="1"/>
          <dgm:bulletEnabled val="1"/>
        </dgm:presLayoutVars>
      </dgm:prSet>
      <dgm:spPr/>
    </dgm:pt>
    <dgm:pt modelId="{2A007FD2-FD21-4C34-B9A3-AB7700A30272}" type="pres">
      <dgm:prSet presAssocID="{202AD2C0-D87D-4D72-B935-F1C38F634700}" presName="connSite1" presStyleCnt="0"/>
      <dgm:spPr/>
    </dgm:pt>
    <dgm:pt modelId="{5A015A5A-789E-4BFD-A426-B59B3084C9C3}" type="pres">
      <dgm:prSet presAssocID="{1662D272-DCCC-479C-84F2-52139E9FC777}" presName="Name9" presStyleLbl="sibTrans2D1" presStyleIdx="2" presStyleCnt="3"/>
      <dgm:spPr/>
    </dgm:pt>
    <dgm:pt modelId="{7F393A73-F203-43FD-B895-62338939567C}" type="pres">
      <dgm:prSet presAssocID="{DD6254BA-2B42-46F6-AE69-B32BBB8F277F}" presName="composite2" presStyleCnt="0"/>
      <dgm:spPr/>
    </dgm:pt>
    <dgm:pt modelId="{8F1EB566-3A04-4146-921D-7E55A0263578}" type="pres">
      <dgm:prSet presAssocID="{DD6254BA-2B42-46F6-AE69-B32BBB8F277F}" presName="dummyNode2" presStyleLbl="node1" presStyleIdx="2" presStyleCnt="4"/>
      <dgm:spPr/>
    </dgm:pt>
    <dgm:pt modelId="{BD5C4012-4C70-41C7-AA28-1A2AF73CD795}" type="pres">
      <dgm:prSet presAssocID="{DD6254BA-2B42-46F6-AE69-B32BBB8F277F}" presName="childNode2" presStyleLbl="bgAcc1" presStyleIdx="3" presStyleCnt="4">
        <dgm:presLayoutVars>
          <dgm:bulletEnabled val="1"/>
        </dgm:presLayoutVars>
      </dgm:prSet>
      <dgm:spPr/>
    </dgm:pt>
    <dgm:pt modelId="{23E87954-544A-420D-9C39-287E59012A83}" type="pres">
      <dgm:prSet presAssocID="{DD6254BA-2B42-46F6-AE69-B32BBB8F277F}" presName="childNode2tx" presStyleLbl="bgAcc1" presStyleIdx="3" presStyleCnt="4">
        <dgm:presLayoutVars>
          <dgm:bulletEnabled val="1"/>
        </dgm:presLayoutVars>
      </dgm:prSet>
      <dgm:spPr/>
    </dgm:pt>
    <dgm:pt modelId="{7BA69398-C22D-4F02-BB75-C725CCD90E98}" type="pres">
      <dgm:prSet presAssocID="{DD6254BA-2B42-46F6-AE69-B32BBB8F277F}" presName="parentNode2" presStyleLbl="node1" presStyleIdx="3" presStyleCnt="4">
        <dgm:presLayoutVars>
          <dgm:chMax val="0"/>
          <dgm:bulletEnabled val="1"/>
        </dgm:presLayoutVars>
      </dgm:prSet>
      <dgm:spPr/>
    </dgm:pt>
    <dgm:pt modelId="{DB103186-0B9E-4EB0-A2F6-C1004B3A0299}" type="pres">
      <dgm:prSet presAssocID="{DD6254BA-2B42-46F6-AE69-B32BBB8F277F}" presName="connSite2" presStyleCnt="0"/>
      <dgm:spPr/>
    </dgm:pt>
  </dgm:ptLst>
  <dgm:cxnLst>
    <dgm:cxn modelId="{92C6B409-5D24-44F7-A313-BE99E975F95A}" type="presOf" srcId="{D366B22A-7EFA-4CA1-89B2-A0DF39403763}" destId="{F5967688-2268-41B1-9A9D-5B387FD05181}" srcOrd="0" destOrd="0" presId="urn:microsoft.com/office/officeart/2005/8/layout/hProcess4"/>
    <dgm:cxn modelId="{285C742A-E8FF-4576-9924-FBF273ED71CC}" srcId="{D366B22A-7EFA-4CA1-89B2-A0DF39403763}" destId="{B70579DE-42D4-4F4A-B1AD-6ABE0DD9D90E}" srcOrd="0" destOrd="0" parTransId="{F522E266-E756-4DC9-A64D-12E7AE4295ED}" sibTransId="{751B07E7-64D0-4CB5-8543-BA20BC306B86}"/>
    <dgm:cxn modelId="{7F4F602E-3C1F-40DB-BA23-A100CD95CF04}" type="presOf" srcId="{C3597637-5609-4BC1-B96C-948B17684ABA}" destId="{E515F24F-7709-40DE-A330-D73E16A85FD0}" srcOrd="0" destOrd="0" presId="urn:microsoft.com/office/officeart/2005/8/layout/hProcess4"/>
    <dgm:cxn modelId="{6E051C2F-6EAE-4CC9-81DC-682E37D16E2F}" type="presOf" srcId="{7DF21D20-0676-495F-9021-CC8E5F073697}" destId="{3B26CC05-432D-4B79-BA72-181045C70CF2}" srcOrd="0" destOrd="2" presId="urn:microsoft.com/office/officeart/2005/8/layout/hProcess4"/>
    <dgm:cxn modelId="{DA5E4133-34FF-4D74-9351-E970E02C5EDC}" srcId="{202AD2C0-D87D-4D72-B935-F1C38F634700}" destId="{B34AB0BC-E6A0-448E-8A87-C81C073B3306}" srcOrd="0" destOrd="0" parTransId="{B81AD4F9-A365-4BD7-AB2F-29E1DAFEBB75}" sibTransId="{C96C39A6-582F-471B-977F-7EC9B91860E2}"/>
    <dgm:cxn modelId="{BB498C39-5FF1-4069-9B10-CD8CF331F314}" type="presOf" srcId="{EA82FEA7-CFB0-44CF-A40F-119E0F7F90D4}" destId="{F9660718-8DB0-4816-8C62-86C8695E9F51}" srcOrd="0" destOrd="0" presId="urn:microsoft.com/office/officeart/2005/8/layout/hProcess4"/>
    <dgm:cxn modelId="{34C0573B-CB78-4E7E-A8A6-27517BBFC20C}" type="presOf" srcId="{8359B838-B43E-4CE2-8118-71191BADC3B1}" destId="{5685820E-C1CB-4504-9B6C-986BB250BCBE}" srcOrd="1" destOrd="0" presId="urn:microsoft.com/office/officeart/2005/8/layout/hProcess4"/>
    <dgm:cxn modelId="{FFF9C45D-FA17-473C-A081-E424D7232A53}" srcId="{25911DF9-8840-452F-BE83-FF9D64DBAADF}" destId="{DD6254BA-2B42-46F6-AE69-B32BBB8F277F}" srcOrd="3" destOrd="0" parTransId="{DB523576-BDE6-4305-BC6D-1D5895E682C2}" sibTransId="{A9A860DC-A91C-4D0C-960C-336B0CFDAC01}"/>
    <dgm:cxn modelId="{3743E55E-3287-49D6-A8BB-5605E8160DBE}" type="presOf" srcId="{B34AB0BC-E6A0-448E-8A87-C81C073B3306}" destId="{CF785ABB-D7C1-4C40-B196-FBAF1DBF242A}" srcOrd="1" destOrd="0" presId="urn:microsoft.com/office/officeart/2005/8/layout/hProcess4"/>
    <dgm:cxn modelId="{68E9E160-C43E-4F5F-A6D3-41776CCEA85F}" srcId="{25911DF9-8840-452F-BE83-FF9D64DBAADF}" destId="{D366B22A-7EFA-4CA1-89B2-A0DF39403763}" srcOrd="0" destOrd="0" parTransId="{12D4FB25-EE1E-4688-A552-13968A35537E}" sibTransId="{C3597637-5609-4BC1-B96C-948B17684ABA}"/>
    <dgm:cxn modelId="{2B0E5345-2252-4701-8BAF-82F5AAB9821B}" srcId="{25911DF9-8840-452F-BE83-FF9D64DBAADF}" destId="{DE422AE7-C86F-4894-AFC5-E7C7C57B033B}" srcOrd="1" destOrd="0" parTransId="{BCAA6661-9B7E-4912-AD39-3DB7F46722D4}" sibTransId="{EA82FEA7-CFB0-44CF-A40F-119E0F7F90D4}"/>
    <dgm:cxn modelId="{2136FD69-C80D-4733-831A-7136C139C456}" type="presOf" srcId="{DD6254BA-2B42-46F6-AE69-B32BBB8F277F}" destId="{7BA69398-C22D-4F02-BB75-C725CCD90E98}" srcOrd="0" destOrd="0" presId="urn:microsoft.com/office/officeart/2005/8/layout/hProcess4"/>
    <dgm:cxn modelId="{56B6714A-4C5F-4889-98BB-76367AFDF2C6}" type="presOf" srcId="{1662D272-DCCC-479C-84F2-52139E9FC777}" destId="{5A015A5A-789E-4BFD-A426-B59B3084C9C3}" srcOrd="0" destOrd="0" presId="urn:microsoft.com/office/officeart/2005/8/layout/hProcess4"/>
    <dgm:cxn modelId="{385AEE6D-4482-4194-ADA0-86F2CE2A3E22}" type="presOf" srcId="{287BD496-EC4B-4A2B-8C3D-1EE53EA4EC0C}" destId="{CF785ABB-D7C1-4C40-B196-FBAF1DBF242A}" srcOrd="1" destOrd="1" presId="urn:microsoft.com/office/officeart/2005/8/layout/hProcess4"/>
    <dgm:cxn modelId="{E4BB836F-18C3-4BBF-AC3D-5ED93C60487B}" type="presOf" srcId="{B70579DE-42D4-4F4A-B1AD-6ABE0DD9D90E}" destId="{3B26CC05-432D-4B79-BA72-181045C70CF2}" srcOrd="0" destOrd="0" presId="urn:microsoft.com/office/officeart/2005/8/layout/hProcess4"/>
    <dgm:cxn modelId="{4BB78753-78DA-49A4-A123-639F235AB0B9}" type="presOf" srcId="{7DF21D20-0676-495F-9021-CC8E5F073697}" destId="{6930F3C2-DD5A-4CE0-9BF1-CDE261F4CC20}" srcOrd="1" destOrd="2" presId="urn:microsoft.com/office/officeart/2005/8/layout/hProcess4"/>
    <dgm:cxn modelId="{F03E3558-B224-46BC-96A5-CF50AF7EF74B}" srcId="{D366B22A-7EFA-4CA1-89B2-A0DF39403763}" destId="{7DF21D20-0676-495F-9021-CC8E5F073697}" srcOrd="2" destOrd="0" parTransId="{5BD171DF-DF91-4767-B838-A32521C38345}" sibTransId="{4E843A3E-7BB1-495B-9957-74A368BB4CFA}"/>
    <dgm:cxn modelId="{07DE897B-4E0B-4439-B72A-08D590E2A53A}" srcId="{DE422AE7-C86F-4894-AFC5-E7C7C57B033B}" destId="{8359B838-B43E-4CE2-8118-71191BADC3B1}" srcOrd="0" destOrd="0" parTransId="{0118C0A1-D394-41BE-9469-B820BF7277BF}" sibTransId="{02DBDE59-7D44-41F2-8529-E1EBB05F6D36}"/>
    <dgm:cxn modelId="{7ED14C80-F5CE-495E-B5B6-A15D394C5461}" type="presOf" srcId="{202AD2C0-D87D-4D72-B935-F1C38F634700}" destId="{8CA52E6A-F61D-45F2-854E-9D9FA2B3F00E}" srcOrd="0" destOrd="0" presId="urn:microsoft.com/office/officeart/2005/8/layout/hProcess4"/>
    <dgm:cxn modelId="{B3ED488B-BB5D-4495-A6FE-B147F3CC5374}" type="presOf" srcId="{DE422AE7-C86F-4894-AFC5-E7C7C57B033B}" destId="{4A19EC77-D123-4A3E-8936-4E190A47B5A7}" srcOrd="0" destOrd="0" presId="urn:microsoft.com/office/officeart/2005/8/layout/hProcess4"/>
    <dgm:cxn modelId="{25C10497-7452-453E-BE0F-5CF138704298}" srcId="{D366B22A-7EFA-4CA1-89B2-A0DF39403763}" destId="{A96993FF-331E-4FF9-9209-328D5194754D}" srcOrd="1" destOrd="0" parTransId="{5334276D-B511-4C9D-8CA8-03A60AFCB2AE}" sibTransId="{FA51BC49-C2EC-4199-9FD0-9415FBDF837A}"/>
    <dgm:cxn modelId="{ACA1E5A8-0530-4073-AEF8-25848A726AF0}" srcId="{202AD2C0-D87D-4D72-B935-F1C38F634700}" destId="{287BD496-EC4B-4A2B-8C3D-1EE53EA4EC0C}" srcOrd="1" destOrd="0" parTransId="{F68B738F-9F33-4599-A68F-34693C1B22A5}" sibTransId="{53360DAE-0AAE-42CE-9FA7-9B31E6B7945C}"/>
    <dgm:cxn modelId="{7F72CDB3-42D7-40BB-AF8D-CDC8D6C653D6}" type="presOf" srcId="{A96993FF-331E-4FF9-9209-328D5194754D}" destId="{6930F3C2-DD5A-4CE0-9BF1-CDE261F4CC20}" srcOrd="1" destOrd="1" presId="urn:microsoft.com/office/officeart/2005/8/layout/hProcess4"/>
    <dgm:cxn modelId="{1A3F52B4-271B-4048-BA5D-0F4B9CA8D770}" type="presOf" srcId="{8359B838-B43E-4CE2-8118-71191BADC3B1}" destId="{249490BA-C4EE-439B-BCAB-79FCF04D7474}" srcOrd="0" destOrd="0" presId="urn:microsoft.com/office/officeart/2005/8/layout/hProcess4"/>
    <dgm:cxn modelId="{14B2C4C6-C486-42BF-8D02-F5BEB273C384}" type="presOf" srcId="{B34AB0BC-E6A0-448E-8A87-C81C073B3306}" destId="{FB2C69B7-51AB-4E13-AE3B-85BB3B30863E}" srcOrd="0" destOrd="0" presId="urn:microsoft.com/office/officeart/2005/8/layout/hProcess4"/>
    <dgm:cxn modelId="{2548E8D2-0897-4B2B-BDCD-7C59F7142522}" type="presOf" srcId="{A96993FF-331E-4FF9-9209-328D5194754D}" destId="{3B26CC05-432D-4B79-BA72-181045C70CF2}" srcOrd="0" destOrd="1" presId="urn:microsoft.com/office/officeart/2005/8/layout/hProcess4"/>
    <dgm:cxn modelId="{F39B3FD4-C2D8-4FBB-9C14-E8B85639D0AD}" srcId="{DE422AE7-C86F-4894-AFC5-E7C7C57B033B}" destId="{92B72A7C-16B4-47FA-9631-897EECC6D009}" srcOrd="1" destOrd="0" parTransId="{EB6B9764-F770-470F-8E6E-C8A3045E0C1A}" sibTransId="{63958EFF-64F5-46C6-9657-570E42E0175B}"/>
    <dgm:cxn modelId="{FF6896D5-12EF-452B-B9B0-2AC2255DC5BE}" type="presOf" srcId="{B70579DE-42D4-4F4A-B1AD-6ABE0DD9D90E}" destId="{6930F3C2-DD5A-4CE0-9BF1-CDE261F4CC20}" srcOrd="1" destOrd="0" presId="urn:microsoft.com/office/officeart/2005/8/layout/hProcess4"/>
    <dgm:cxn modelId="{47F0CCE6-BB74-45AD-AAA5-95558CB9E8B3}" srcId="{25911DF9-8840-452F-BE83-FF9D64DBAADF}" destId="{202AD2C0-D87D-4D72-B935-F1C38F634700}" srcOrd="2" destOrd="0" parTransId="{F1C1002B-34A1-47AA-88FC-93963F31C565}" sibTransId="{1662D272-DCCC-479C-84F2-52139E9FC777}"/>
    <dgm:cxn modelId="{8E94BCE8-2BBF-4EFF-8E25-B8CEA5176353}" type="presOf" srcId="{287BD496-EC4B-4A2B-8C3D-1EE53EA4EC0C}" destId="{FB2C69B7-51AB-4E13-AE3B-85BB3B30863E}" srcOrd="0" destOrd="1" presId="urn:microsoft.com/office/officeart/2005/8/layout/hProcess4"/>
    <dgm:cxn modelId="{5C86C6F5-834D-4C3F-A2A4-3C1E17F9A8E1}" type="presOf" srcId="{92B72A7C-16B4-47FA-9631-897EECC6D009}" destId="{5685820E-C1CB-4504-9B6C-986BB250BCBE}" srcOrd="1" destOrd="1" presId="urn:microsoft.com/office/officeart/2005/8/layout/hProcess4"/>
    <dgm:cxn modelId="{E28B5DFA-364A-469B-9900-0F72F6574562}" type="presOf" srcId="{25911DF9-8840-452F-BE83-FF9D64DBAADF}" destId="{2092EC1F-A439-4AAC-8230-B3AA07DF8618}" srcOrd="0" destOrd="0" presId="urn:microsoft.com/office/officeart/2005/8/layout/hProcess4"/>
    <dgm:cxn modelId="{13B7D0FF-7180-4C38-9BCE-4122E7B8CD92}" type="presOf" srcId="{92B72A7C-16B4-47FA-9631-897EECC6D009}" destId="{249490BA-C4EE-439B-BCAB-79FCF04D7474}" srcOrd="0" destOrd="1" presId="urn:microsoft.com/office/officeart/2005/8/layout/hProcess4"/>
    <dgm:cxn modelId="{8BDD1080-EAF9-4535-A317-051C5DF36D3E}" type="presParOf" srcId="{2092EC1F-A439-4AAC-8230-B3AA07DF8618}" destId="{8AE02907-86ED-409A-BCC0-33FBDA9D9862}" srcOrd="0" destOrd="0" presId="urn:microsoft.com/office/officeart/2005/8/layout/hProcess4"/>
    <dgm:cxn modelId="{D15B6E36-0DAC-45BB-8AC1-E910ABE05415}" type="presParOf" srcId="{2092EC1F-A439-4AAC-8230-B3AA07DF8618}" destId="{BBF52A0D-AA08-47FB-A842-3F71C479598E}" srcOrd="1" destOrd="0" presId="urn:microsoft.com/office/officeart/2005/8/layout/hProcess4"/>
    <dgm:cxn modelId="{9E83922C-1D70-4002-BA5D-ED3C19AB2FEA}" type="presParOf" srcId="{2092EC1F-A439-4AAC-8230-B3AA07DF8618}" destId="{4D1D8DF8-F0B1-4C2C-9D82-2E2A74435218}" srcOrd="2" destOrd="0" presId="urn:microsoft.com/office/officeart/2005/8/layout/hProcess4"/>
    <dgm:cxn modelId="{F05E170C-CE73-437E-A519-ECB7DCF00132}" type="presParOf" srcId="{4D1D8DF8-F0B1-4C2C-9D82-2E2A74435218}" destId="{88C08782-DC20-43B4-AA81-B0D761812811}" srcOrd="0" destOrd="0" presId="urn:microsoft.com/office/officeart/2005/8/layout/hProcess4"/>
    <dgm:cxn modelId="{7CD32185-8C54-42C7-8313-5CF7320A0DD7}" type="presParOf" srcId="{88C08782-DC20-43B4-AA81-B0D761812811}" destId="{52DF825B-E4A7-49B3-B649-3F45D092F006}" srcOrd="0" destOrd="0" presId="urn:microsoft.com/office/officeart/2005/8/layout/hProcess4"/>
    <dgm:cxn modelId="{3904E06F-081C-4DDF-ACF7-8A84FDFEA8D8}" type="presParOf" srcId="{88C08782-DC20-43B4-AA81-B0D761812811}" destId="{3B26CC05-432D-4B79-BA72-181045C70CF2}" srcOrd="1" destOrd="0" presId="urn:microsoft.com/office/officeart/2005/8/layout/hProcess4"/>
    <dgm:cxn modelId="{BC8A0CE3-5051-49F7-95C2-F98CBBE6F7E8}" type="presParOf" srcId="{88C08782-DC20-43B4-AA81-B0D761812811}" destId="{6930F3C2-DD5A-4CE0-9BF1-CDE261F4CC20}" srcOrd="2" destOrd="0" presId="urn:microsoft.com/office/officeart/2005/8/layout/hProcess4"/>
    <dgm:cxn modelId="{4C457FAA-9960-420F-A08B-771753AD80A4}" type="presParOf" srcId="{88C08782-DC20-43B4-AA81-B0D761812811}" destId="{F5967688-2268-41B1-9A9D-5B387FD05181}" srcOrd="3" destOrd="0" presId="urn:microsoft.com/office/officeart/2005/8/layout/hProcess4"/>
    <dgm:cxn modelId="{28D4F5CC-29BF-4AE0-9026-5A4890A820F8}" type="presParOf" srcId="{88C08782-DC20-43B4-AA81-B0D761812811}" destId="{37385103-EE7C-4A49-8593-C02062C5A8B3}" srcOrd="4" destOrd="0" presId="urn:microsoft.com/office/officeart/2005/8/layout/hProcess4"/>
    <dgm:cxn modelId="{383CFE8F-5A0F-4892-ABA1-DB095D9CF0FD}" type="presParOf" srcId="{4D1D8DF8-F0B1-4C2C-9D82-2E2A74435218}" destId="{E515F24F-7709-40DE-A330-D73E16A85FD0}" srcOrd="1" destOrd="0" presId="urn:microsoft.com/office/officeart/2005/8/layout/hProcess4"/>
    <dgm:cxn modelId="{50F48A85-4DC2-4E27-BF30-06119E03E5DD}" type="presParOf" srcId="{4D1D8DF8-F0B1-4C2C-9D82-2E2A74435218}" destId="{B090D02E-6E44-4D14-8BA5-02DE921E292E}" srcOrd="2" destOrd="0" presId="urn:microsoft.com/office/officeart/2005/8/layout/hProcess4"/>
    <dgm:cxn modelId="{DEC4FB15-5BF7-4D28-BF1A-190C36F11188}" type="presParOf" srcId="{B090D02E-6E44-4D14-8BA5-02DE921E292E}" destId="{72699D07-9C3D-471F-A2E3-7CC458B20415}" srcOrd="0" destOrd="0" presId="urn:microsoft.com/office/officeart/2005/8/layout/hProcess4"/>
    <dgm:cxn modelId="{286720D0-8E52-4835-923D-763F058B20F9}" type="presParOf" srcId="{B090D02E-6E44-4D14-8BA5-02DE921E292E}" destId="{249490BA-C4EE-439B-BCAB-79FCF04D7474}" srcOrd="1" destOrd="0" presId="urn:microsoft.com/office/officeart/2005/8/layout/hProcess4"/>
    <dgm:cxn modelId="{5522843B-6408-42D3-A369-D898B16F6B6B}" type="presParOf" srcId="{B090D02E-6E44-4D14-8BA5-02DE921E292E}" destId="{5685820E-C1CB-4504-9B6C-986BB250BCBE}" srcOrd="2" destOrd="0" presId="urn:microsoft.com/office/officeart/2005/8/layout/hProcess4"/>
    <dgm:cxn modelId="{9422E177-D572-4A2D-A654-1CCB84E8C34F}" type="presParOf" srcId="{B090D02E-6E44-4D14-8BA5-02DE921E292E}" destId="{4A19EC77-D123-4A3E-8936-4E190A47B5A7}" srcOrd="3" destOrd="0" presId="urn:microsoft.com/office/officeart/2005/8/layout/hProcess4"/>
    <dgm:cxn modelId="{B07F39DA-3C9D-490C-A0EE-FCAFDBF4715C}" type="presParOf" srcId="{B090D02E-6E44-4D14-8BA5-02DE921E292E}" destId="{D1BDC59F-58F1-49CD-912D-66F579D121E3}" srcOrd="4" destOrd="0" presId="urn:microsoft.com/office/officeart/2005/8/layout/hProcess4"/>
    <dgm:cxn modelId="{F8532724-3EBA-46C6-9A38-E2A70F5279A8}" type="presParOf" srcId="{4D1D8DF8-F0B1-4C2C-9D82-2E2A74435218}" destId="{F9660718-8DB0-4816-8C62-86C8695E9F51}" srcOrd="3" destOrd="0" presId="urn:microsoft.com/office/officeart/2005/8/layout/hProcess4"/>
    <dgm:cxn modelId="{EBA8CD95-9336-43ED-AD13-F72A0D14D911}" type="presParOf" srcId="{4D1D8DF8-F0B1-4C2C-9D82-2E2A74435218}" destId="{AB31D7A3-2881-453A-85ED-771E57D2D975}" srcOrd="4" destOrd="0" presId="urn:microsoft.com/office/officeart/2005/8/layout/hProcess4"/>
    <dgm:cxn modelId="{39436B75-8A8C-4FF3-A6E9-1C388A5AC8AD}" type="presParOf" srcId="{AB31D7A3-2881-453A-85ED-771E57D2D975}" destId="{0B38C61B-4C1A-4883-8FC4-B655D67E8E6B}" srcOrd="0" destOrd="0" presId="urn:microsoft.com/office/officeart/2005/8/layout/hProcess4"/>
    <dgm:cxn modelId="{CE62092D-8B79-49D5-9662-7B95506591BA}" type="presParOf" srcId="{AB31D7A3-2881-453A-85ED-771E57D2D975}" destId="{FB2C69B7-51AB-4E13-AE3B-85BB3B30863E}" srcOrd="1" destOrd="0" presId="urn:microsoft.com/office/officeart/2005/8/layout/hProcess4"/>
    <dgm:cxn modelId="{1C0473F5-CCAB-4F5C-A9EF-3E0DC321F959}" type="presParOf" srcId="{AB31D7A3-2881-453A-85ED-771E57D2D975}" destId="{CF785ABB-D7C1-4C40-B196-FBAF1DBF242A}" srcOrd="2" destOrd="0" presId="urn:microsoft.com/office/officeart/2005/8/layout/hProcess4"/>
    <dgm:cxn modelId="{999696F2-EFF2-4B27-A09D-3BCC48116D7A}" type="presParOf" srcId="{AB31D7A3-2881-453A-85ED-771E57D2D975}" destId="{8CA52E6A-F61D-45F2-854E-9D9FA2B3F00E}" srcOrd="3" destOrd="0" presId="urn:microsoft.com/office/officeart/2005/8/layout/hProcess4"/>
    <dgm:cxn modelId="{9C469872-0F3D-478E-A12E-0961CFFA7748}" type="presParOf" srcId="{AB31D7A3-2881-453A-85ED-771E57D2D975}" destId="{2A007FD2-FD21-4C34-B9A3-AB7700A30272}" srcOrd="4" destOrd="0" presId="urn:microsoft.com/office/officeart/2005/8/layout/hProcess4"/>
    <dgm:cxn modelId="{DE271CA9-34B1-472F-871F-893594FCC8BC}" type="presParOf" srcId="{4D1D8DF8-F0B1-4C2C-9D82-2E2A74435218}" destId="{5A015A5A-789E-4BFD-A426-B59B3084C9C3}" srcOrd="5" destOrd="0" presId="urn:microsoft.com/office/officeart/2005/8/layout/hProcess4"/>
    <dgm:cxn modelId="{B433BB19-361C-4154-AAA7-BE955ECDFBD4}" type="presParOf" srcId="{4D1D8DF8-F0B1-4C2C-9D82-2E2A74435218}" destId="{7F393A73-F203-43FD-B895-62338939567C}" srcOrd="6" destOrd="0" presId="urn:microsoft.com/office/officeart/2005/8/layout/hProcess4"/>
    <dgm:cxn modelId="{62E9C50C-2089-4E78-9AED-57B0C7F4E328}" type="presParOf" srcId="{7F393A73-F203-43FD-B895-62338939567C}" destId="{8F1EB566-3A04-4146-921D-7E55A0263578}" srcOrd="0" destOrd="0" presId="urn:microsoft.com/office/officeart/2005/8/layout/hProcess4"/>
    <dgm:cxn modelId="{B96ACDB7-38E2-4B15-8A00-9511021636F7}" type="presParOf" srcId="{7F393A73-F203-43FD-B895-62338939567C}" destId="{BD5C4012-4C70-41C7-AA28-1A2AF73CD795}" srcOrd="1" destOrd="0" presId="urn:microsoft.com/office/officeart/2005/8/layout/hProcess4"/>
    <dgm:cxn modelId="{C4E88AE2-7DDB-434B-83A5-450B944DDCF9}" type="presParOf" srcId="{7F393A73-F203-43FD-B895-62338939567C}" destId="{23E87954-544A-420D-9C39-287E59012A83}" srcOrd="2" destOrd="0" presId="urn:microsoft.com/office/officeart/2005/8/layout/hProcess4"/>
    <dgm:cxn modelId="{213F6495-91B9-4CA5-A147-77778D4EBAA0}" type="presParOf" srcId="{7F393A73-F203-43FD-B895-62338939567C}" destId="{7BA69398-C22D-4F02-BB75-C725CCD90E98}" srcOrd="3" destOrd="0" presId="urn:microsoft.com/office/officeart/2005/8/layout/hProcess4"/>
    <dgm:cxn modelId="{520DA5FB-4107-4FA4-BB67-E323AF1BC3F0}" type="presParOf" srcId="{7F393A73-F203-43FD-B895-62338939567C}" destId="{DB103186-0B9E-4EB0-A2F6-C1004B3A029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17172-46CC-4F1E-8702-F5685CFDC90E}">
      <dsp:nvSpPr>
        <dsp:cNvPr id="0" name=""/>
        <dsp:cNvSpPr/>
      </dsp:nvSpPr>
      <dsp:spPr>
        <a:xfrm rot="10800000">
          <a:off x="1580530" y="145171"/>
          <a:ext cx="1989821" cy="511085"/>
        </a:xfrm>
        <a:prstGeom prst="homePlat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30981" tIns="41910" rIns="78232" bIns="41910" numCol="1" spcCol="1270" anchor="ctr" anchorCtr="0">
          <a:noAutofit/>
        </a:bodyPr>
        <a:lstStyle/>
        <a:p>
          <a:pPr marL="0" lvl="0" indent="0" algn="ctr" defTabSz="488950">
            <a:lnSpc>
              <a:spcPct val="90000"/>
            </a:lnSpc>
            <a:spcBef>
              <a:spcPct val="0"/>
            </a:spcBef>
            <a:spcAft>
              <a:spcPct val="35000"/>
            </a:spcAft>
            <a:buNone/>
          </a:pPr>
          <a:r>
            <a:rPr lang="fr-FR" sz="1100" b="1" kern="1200" dirty="0"/>
            <a:t>HORAIRE DES COURS DE CONDUITE</a:t>
          </a:r>
        </a:p>
      </dsp:txBody>
      <dsp:txXfrm rot="10800000">
        <a:off x="1708301" y="145171"/>
        <a:ext cx="1862050" cy="511085"/>
      </dsp:txXfrm>
    </dsp:sp>
    <dsp:sp modelId="{6F2BECB0-8198-4006-A7B6-DDECDBE45E8A}">
      <dsp:nvSpPr>
        <dsp:cNvPr id="0" name=""/>
        <dsp:cNvSpPr/>
      </dsp:nvSpPr>
      <dsp:spPr>
        <a:xfrm>
          <a:off x="0" y="0"/>
          <a:ext cx="750569" cy="75056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a:solidFill>
            <a:schemeClr val="accent1">
              <a:lumMod val="60000"/>
              <a:lumOff val="40000"/>
            </a:schemeClr>
          </a:solid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17172-46CC-4F1E-8702-F5685CFDC90E}">
      <dsp:nvSpPr>
        <dsp:cNvPr id="0" name=""/>
        <dsp:cNvSpPr/>
      </dsp:nvSpPr>
      <dsp:spPr>
        <a:xfrm rot="10800000">
          <a:off x="1036597" y="130625"/>
          <a:ext cx="2063665" cy="511085"/>
        </a:xfrm>
        <a:prstGeom prst="homePlat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30981" tIns="38100" rIns="71120" bIns="38100" numCol="1" spcCol="1270" anchor="ctr" anchorCtr="0">
          <a:noAutofit/>
        </a:bodyPr>
        <a:lstStyle/>
        <a:p>
          <a:pPr marL="0" lvl="0" indent="0" algn="ctr" defTabSz="444500">
            <a:lnSpc>
              <a:spcPct val="90000"/>
            </a:lnSpc>
            <a:spcBef>
              <a:spcPct val="0"/>
            </a:spcBef>
            <a:spcAft>
              <a:spcPct val="35000"/>
            </a:spcAft>
            <a:buNone/>
          </a:pPr>
          <a:r>
            <a:rPr lang="fr-FR" sz="1000" b="1" kern="1200" dirty="0"/>
            <a:t>HORAIRE DES COURS DE CODE THÉMATIQUES</a:t>
          </a:r>
        </a:p>
      </dsp:txBody>
      <dsp:txXfrm rot="10800000">
        <a:off x="1164368" y="130625"/>
        <a:ext cx="1935894" cy="511085"/>
      </dsp:txXfrm>
    </dsp:sp>
    <dsp:sp modelId="{6F2BECB0-8198-4006-A7B6-DDECDBE45E8A}">
      <dsp:nvSpPr>
        <dsp:cNvPr id="0" name=""/>
        <dsp:cNvSpPr/>
      </dsp:nvSpPr>
      <dsp:spPr>
        <a:xfrm>
          <a:off x="293373" y="0"/>
          <a:ext cx="750569" cy="750569"/>
        </a:xfrm>
        <a:prstGeom prst="ellipse">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17172-46CC-4F1E-8702-F5685CFDC90E}">
      <dsp:nvSpPr>
        <dsp:cNvPr id="0" name=""/>
        <dsp:cNvSpPr/>
      </dsp:nvSpPr>
      <dsp:spPr>
        <a:xfrm rot="10800000">
          <a:off x="1036597" y="130625"/>
          <a:ext cx="2063665" cy="511085"/>
        </a:xfrm>
        <a:prstGeom prst="homePlat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30981" tIns="45720" rIns="85344"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HORAIRE DES TESTS DE CODE ET BUREAU</a:t>
          </a:r>
        </a:p>
      </dsp:txBody>
      <dsp:txXfrm rot="10800000">
        <a:off x="1164368" y="130625"/>
        <a:ext cx="1935894" cy="511085"/>
      </dsp:txXfrm>
    </dsp:sp>
    <dsp:sp modelId="{6F2BECB0-8198-4006-A7B6-DDECDBE45E8A}">
      <dsp:nvSpPr>
        <dsp:cNvPr id="0" name=""/>
        <dsp:cNvSpPr/>
      </dsp:nvSpPr>
      <dsp:spPr>
        <a:xfrm>
          <a:off x="284651" y="0"/>
          <a:ext cx="750569" cy="750569"/>
        </a:xfrm>
        <a:prstGeom prst="ellipse">
          <a:avLst/>
        </a:prstGeom>
        <a:blipFill>
          <a:blip xmlns:r="http://schemas.openxmlformats.org/officeDocument/2006/relationships" r:embed="rId1" cstate="print">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9050" cap="rnd"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507FE-9767-44B6-94FE-559D4BE4858B}">
      <dsp:nvSpPr>
        <dsp:cNvPr id="0" name=""/>
        <dsp:cNvSpPr/>
      </dsp:nvSpPr>
      <dsp:spPr>
        <a:xfrm>
          <a:off x="1148087" y="302950"/>
          <a:ext cx="3214715" cy="1445017"/>
        </a:xfrm>
        <a:prstGeom prst="rect">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29546" tIns="57150" rIns="57150" bIns="57150" numCol="1" spcCol="1270" anchor="ctr" anchorCtr="0">
          <a:noAutofit/>
        </a:bodyPr>
        <a:lstStyle/>
        <a:p>
          <a:pPr marL="0" lvl="0" indent="0" algn="l" defTabSz="666750">
            <a:lnSpc>
              <a:spcPct val="90000"/>
            </a:lnSpc>
            <a:spcBef>
              <a:spcPct val="0"/>
            </a:spcBef>
            <a:spcAft>
              <a:spcPct val="35000"/>
            </a:spcAft>
            <a:buNone/>
          </a:pPr>
          <a:r>
            <a:rPr lang="fr-FR" sz="1500" b="1" kern="1200" dirty="0"/>
            <a:t>Mélanie LESAGE</a:t>
          </a:r>
        </a:p>
        <a:p>
          <a:pPr marL="0" lvl="0" indent="0" algn="l" defTabSz="666750">
            <a:lnSpc>
              <a:spcPct val="90000"/>
            </a:lnSpc>
            <a:spcBef>
              <a:spcPct val="0"/>
            </a:spcBef>
            <a:spcAft>
              <a:spcPct val="35000"/>
            </a:spcAft>
            <a:buNone/>
          </a:pPr>
          <a:endParaRPr lang="fr-FR" sz="1000" b="1" kern="1200" dirty="0"/>
        </a:p>
        <a:p>
          <a:pPr marL="0" lvl="0" indent="0" algn="l" defTabSz="666750">
            <a:lnSpc>
              <a:spcPct val="90000"/>
            </a:lnSpc>
            <a:spcBef>
              <a:spcPct val="0"/>
            </a:spcBef>
            <a:spcAft>
              <a:spcPct val="35000"/>
            </a:spcAft>
            <a:buNone/>
          </a:pPr>
          <a:r>
            <a:rPr lang="fr-FR" sz="1300" b="1" kern="1200" dirty="0"/>
            <a:t>Chargée de clientèle, enseignante auto et référente handicap</a:t>
          </a:r>
          <a:endParaRPr lang="fr-FR" sz="1300" kern="1200" dirty="0"/>
        </a:p>
        <a:p>
          <a:pPr marL="0" lvl="0" indent="0" algn="l" defTabSz="666750">
            <a:lnSpc>
              <a:spcPct val="90000"/>
            </a:lnSpc>
            <a:spcBef>
              <a:spcPct val="0"/>
            </a:spcBef>
            <a:spcAft>
              <a:spcPct val="35000"/>
            </a:spcAft>
            <a:buNone/>
          </a:pPr>
          <a:endParaRPr lang="fr-FR" sz="1000" kern="1200" dirty="0"/>
        </a:p>
      </dsp:txBody>
      <dsp:txXfrm>
        <a:off x="1148087" y="302950"/>
        <a:ext cx="3214715" cy="1445017"/>
      </dsp:txXfrm>
    </dsp:sp>
    <dsp:sp modelId="{C44A79EB-1E2E-44D9-9847-24F337275E10}">
      <dsp:nvSpPr>
        <dsp:cNvPr id="0" name=""/>
        <dsp:cNvSpPr/>
      </dsp:nvSpPr>
      <dsp:spPr>
        <a:xfrm>
          <a:off x="544159" y="446868"/>
          <a:ext cx="1443482" cy="1441400"/>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673" t="2500" r="-3673" b="2500"/>
          </a:stretch>
        </a:blipFill>
        <a:ln>
          <a:noFill/>
        </a:ln>
        <a:effectLst>
          <a:outerShdw blurRad="38100" dist="254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B5743-5747-41A0-92FC-0A8E0FC67178}">
      <dsp:nvSpPr>
        <dsp:cNvPr id="0" name=""/>
        <dsp:cNvSpPr/>
      </dsp:nvSpPr>
      <dsp:spPr>
        <a:xfrm rot="5400000">
          <a:off x="3252290" y="270322"/>
          <a:ext cx="2133545" cy="1856184"/>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168400">
            <a:lnSpc>
              <a:spcPct val="90000"/>
            </a:lnSpc>
            <a:spcBef>
              <a:spcPct val="0"/>
            </a:spcBef>
            <a:spcAft>
              <a:spcPct val="35000"/>
            </a:spcAft>
            <a:buNone/>
          </a:pPr>
          <a:r>
            <a:rPr lang="fr-FR" sz="1500" kern="1200" dirty="0"/>
            <a:t>Elle augmente vos chances de réussite à l’examen.</a:t>
          </a:r>
        </a:p>
        <a:p>
          <a:pPr marL="0" lvl="0" indent="0" algn="ctr" defTabSz="1168400">
            <a:lnSpc>
              <a:spcPct val="90000"/>
            </a:lnSpc>
            <a:spcBef>
              <a:spcPct val="0"/>
            </a:spcBef>
            <a:spcAft>
              <a:spcPct val="35000"/>
            </a:spcAft>
            <a:buNone/>
          </a:pPr>
          <a:r>
            <a:rPr lang="fr-FR" sz="1500" kern="1200" dirty="0"/>
            <a:t>77% contre 54% en filière classique.</a:t>
          </a:r>
        </a:p>
      </dsp:txBody>
      <dsp:txXfrm rot="-5400000">
        <a:off x="3680225" y="464119"/>
        <a:ext cx="1277674" cy="1468591"/>
      </dsp:txXfrm>
    </dsp:sp>
    <dsp:sp modelId="{1D7D07FD-9AA3-4BBF-A755-50BD063CA588}">
      <dsp:nvSpPr>
        <dsp:cNvPr id="0" name=""/>
        <dsp:cNvSpPr/>
      </dsp:nvSpPr>
      <dsp:spPr>
        <a:xfrm>
          <a:off x="5303481" y="561572"/>
          <a:ext cx="2381036" cy="1280127"/>
        </a:xfrm>
        <a:prstGeom prst="rect">
          <a:avLst/>
        </a:prstGeom>
        <a:noFill/>
        <a:ln>
          <a:noFill/>
        </a:ln>
        <a:effectLst/>
      </dsp:spPr>
      <dsp:style>
        <a:lnRef idx="0">
          <a:scrgbClr r="0" g="0" b="0"/>
        </a:lnRef>
        <a:fillRef idx="0">
          <a:scrgbClr r="0" g="0" b="0"/>
        </a:fillRef>
        <a:effectRef idx="0">
          <a:scrgbClr r="0" g="0" b="0"/>
        </a:effectRef>
        <a:fontRef idx="minor"/>
      </dsp:style>
    </dsp:sp>
    <dsp:sp modelId="{FEAE4EF8-355E-4F9E-8EB2-2AD9766B4B17}">
      <dsp:nvSpPr>
        <dsp:cNvPr id="0" name=""/>
        <dsp:cNvSpPr/>
      </dsp:nvSpPr>
      <dsp:spPr>
        <a:xfrm rot="5400000">
          <a:off x="1247611" y="273544"/>
          <a:ext cx="2133545" cy="1856184"/>
        </a:xfrm>
        <a:prstGeom prst="hexagon">
          <a:avLst>
            <a:gd name="adj" fmla="val 2500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kern="1200" dirty="0"/>
            <a:t>Formation accessible à partir de 15 ans avec un passage d’examen dès 17 ans.</a:t>
          </a:r>
        </a:p>
      </dsp:txBody>
      <dsp:txXfrm rot="-5400000">
        <a:off x="1675546" y="467341"/>
        <a:ext cx="1277674" cy="1468591"/>
      </dsp:txXfrm>
    </dsp:sp>
    <dsp:sp modelId="{97C00380-32CB-4F5A-8644-65CFC6F67A03}">
      <dsp:nvSpPr>
        <dsp:cNvPr id="0" name=""/>
        <dsp:cNvSpPr/>
      </dsp:nvSpPr>
      <dsp:spPr>
        <a:xfrm rot="5400000">
          <a:off x="2246110" y="2074000"/>
          <a:ext cx="2133545" cy="1856184"/>
        </a:xfrm>
        <a:prstGeom prst="hexagon">
          <a:avLst>
            <a:gd name="adj" fmla="val 25000"/>
            <a:gd name="vf" fmla="val 11547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La conduite accompagnée peut vous permettre de réduire le cout de votre formation.</a:t>
          </a:r>
        </a:p>
      </dsp:txBody>
      <dsp:txXfrm rot="-5400000">
        <a:off x="2674045" y="2267797"/>
        <a:ext cx="1277674" cy="1468591"/>
      </dsp:txXfrm>
    </dsp:sp>
    <dsp:sp modelId="{2B63C1FB-5792-4FBF-A178-D4445AF9DC46}">
      <dsp:nvSpPr>
        <dsp:cNvPr id="0" name=""/>
        <dsp:cNvSpPr/>
      </dsp:nvSpPr>
      <dsp:spPr>
        <a:xfrm>
          <a:off x="3754" y="2372526"/>
          <a:ext cx="2304229" cy="1280127"/>
        </a:xfrm>
        <a:prstGeom prst="rect">
          <a:avLst/>
        </a:prstGeom>
        <a:noFill/>
        <a:ln>
          <a:noFill/>
        </a:ln>
        <a:effectLst/>
      </dsp:spPr>
      <dsp:style>
        <a:lnRef idx="0">
          <a:scrgbClr r="0" g="0" b="0"/>
        </a:lnRef>
        <a:fillRef idx="0">
          <a:scrgbClr r="0" g="0" b="0"/>
        </a:fillRef>
        <a:effectRef idx="0">
          <a:scrgbClr r="0" g="0" b="0"/>
        </a:effectRef>
        <a:fontRef idx="minor"/>
      </dsp:style>
    </dsp:sp>
    <dsp:sp modelId="{F4628E83-923D-4E2F-B3E9-F41FAFCC0D07}">
      <dsp:nvSpPr>
        <dsp:cNvPr id="0" name=""/>
        <dsp:cNvSpPr/>
      </dsp:nvSpPr>
      <dsp:spPr>
        <a:xfrm rot="5400000">
          <a:off x="4250789" y="2084497"/>
          <a:ext cx="2133545" cy="1856184"/>
        </a:xfrm>
        <a:prstGeom prst="hexagon">
          <a:avLst>
            <a:gd name="adj" fmla="val 25000"/>
            <a:gd name="vf" fmla="val 11547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La conduite accompagnée réduit les risques d’accidents.</a:t>
          </a:r>
        </a:p>
      </dsp:txBody>
      <dsp:txXfrm rot="-5400000">
        <a:off x="4678724" y="2278294"/>
        <a:ext cx="1277674" cy="1468591"/>
      </dsp:txXfrm>
    </dsp:sp>
    <dsp:sp modelId="{7EFDDED8-05CA-4874-9384-467FA046441E}">
      <dsp:nvSpPr>
        <dsp:cNvPr id="0" name=""/>
        <dsp:cNvSpPr/>
      </dsp:nvSpPr>
      <dsp:spPr>
        <a:xfrm rot="5400000">
          <a:off x="3252290" y="3895451"/>
          <a:ext cx="2133545" cy="1856184"/>
        </a:xfrm>
        <a:prstGeom prst="hexagon">
          <a:avLst>
            <a:gd name="adj" fmla="val 25000"/>
            <a:gd name="vf" fmla="val 11547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t>La conduite accompagnée vous permet de réduire la période probatoire du permis de 3 ans à 2 ans.</a:t>
          </a:r>
        </a:p>
      </dsp:txBody>
      <dsp:txXfrm rot="-5400000">
        <a:off x="3680225" y="4089248"/>
        <a:ext cx="1277674" cy="1468591"/>
      </dsp:txXfrm>
    </dsp:sp>
    <dsp:sp modelId="{415D5E67-06A1-4BD1-BDC4-6911D4AE6432}">
      <dsp:nvSpPr>
        <dsp:cNvPr id="0" name=""/>
        <dsp:cNvSpPr/>
      </dsp:nvSpPr>
      <dsp:spPr>
        <a:xfrm>
          <a:off x="5303481" y="4183479"/>
          <a:ext cx="2381036" cy="1280127"/>
        </a:xfrm>
        <a:prstGeom prst="rect">
          <a:avLst/>
        </a:prstGeom>
        <a:noFill/>
        <a:ln>
          <a:noFill/>
        </a:ln>
        <a:effectLst/>
      </dsp:spPr>
      <dsp:style>
        <a:lnRef idx="0">
          <a:scrgbClr r="0" g="0" b="0"/>
        </a:lnRef>
        <a:fillRef idx="0">
          <a:scrgbClr r="0" g="0" b="0"/>
        </a:fillRef>
        <a:effectRef idx="0">
          <a:scrgbClr r="0" g="0" b="0"/>
        </a:effectRef>
        <a:fontRef idx="minor"/>
      </dsp:style>
    </dsp:sp>
    <dsp:sp modelId="{A68E51E3-CE05-4A4C-B43C-B1C104B9034E}">
      <dsp:nvSpPr>
        <dsp:cNvPr id="0" name=""/>
        <dsp:cNvSpPr/>
      </dsp:nvSpPr>
      <dsp:spPr>
        <a:xfrm rot="5400000">
          <a:off x="1247611" y="3895451"/>
          <a:ext cx="2133545" cy="1856184"/>
        </a:xfrm>
        <a:prstGeom prst="hexagon">
          <a:avLst>
            <a:gd name="adj" fmla="val 25000"/>
            <a:gd name="vf" fmla="val 11547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kern="1200" dirty="0"/>
            <a:t>La conduite accompagnée peut réduire le prix de votre assurance auto.</a:t>
          </a:r>
        </a:p>
      </dsp:txBody>
      <dsp:txXfrm rot="-5400000">
        <a:off x="1675546" y="4089248"/>
        <a:ext cx="1277674" cy="14685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6CC05-432D-4B79-BA72-181045C70CF2}">
      <dsp:nvSpPr>
        <dsp:cNvPr id="0" name=""/>
        <dsp:cNvSpPr/>
      </dsp:nvSpPr>
      <dsp:spPr>
        <a:xfrm>
          <a:off x="6239" y="2473409"/>
          <a:ext cx="2119497" cy="137294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fr-FR" sz="1500" kern="1200" dirty="0"/>
            <a:t>Evaluation</a:t>
          </a:r>
        </a:p>
        <a:p>
          <a:pPr marL="114300" lvl="1" indent="-114300" algn="l" defTabSz="666750">
            <a:lnSpc>
              <a:spcPct val="90000"/>
            </a:lnSpc>
            <a:spcBef>
              <a:spcPct val="0"/>
            </a:spcBef>
            <a:spcAft>
              <a:spcPct val="15000"/>
            </a:spcAft>
            <a:buChar char="•"/>
          </a:pPr>
          <a:r>
            <a:rPr lang="fr-FR" sz="1500" kern="1200" dirty="0"/>
            <a:t>Formation code </a:t>
          </a:r>
        </a:p>
        <a:p>
          <a:pPr marL="114300" lvl="1" indent="-114300" algn="l" defTabSz="666750">
            <a:lnSpc>
              <a:spcPct val="90000"/>
            </a:lnSpc>
            <a:spcBef>
              <a:spcPct val="0"/>
            </a:spcBef>
            <a:spcAft>
              <a:spcPct val="15000"/>
            </a:spcAft>
            <a:buChar char="•"/>
          </a:pPr>
          <a:r>
            <a:rPr lang="fr-FR" sz="1500" kern="1200" dirty="0"/>
            <a:t>Formation pratique (20 heures minimum)</a:t>
          </a:r>
        </a:p>
      </dsp:txBody>
      <dsp:txXfrm>
        <a:off x="37834" y="2505004"/>
        <a:ext cx="2056307" cy="1015551"/>
      </dsp:txXfrm>
    </dsp:sp>
    <dsp:sp modelId="{E515F24F-7709-40DE-A330-D73E16A85FD0}">
      <dsp:nvSpPr>
        <dsp:cNvPr id="0" name=""/>
        <dsp:cNvSpPr/>
      </dsp:nvSpPr>
      <dsp:spPr>
        <a:xfrm>
          <a:off x="1162543" y="2676624"/>
          <a:ext cx="1998417" cy="1998417"/>
        </a:xfrm>
        <a:prstGeom prst="leftCircularArrow">
          <a:avLst>
            <a:gd name="adj1" fmla="val 2685"/>
            <a:gd name="adj2" fmla="val 326803"/>
            <a:gd name="adj3" fmla="val 2102314"/>
            <a:gd name="adj4" fmla="val 9024489"/>
            <a:gd name="adj5" fmla="val 3132"/>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5967688-2268-41B1-9A9D-5B387FD05181}">
      <dsp:nvSpPr>
        <dsp:cNvPr id="0" name=""/>
        <dsp:cNvSpPr/>
      </dsp:nvSpPr>
      <dsp:spPr>
        <a:xfrm>
          <a:off x="603600" y="3552151"/>
          <a:ext cx="1479641" cy="588404"/>
        </a:xfrm>
        <a:prstGeom prst="roundRect">
          <a:avLst>
            <a:gd name="adj" fmla="val 10000"/>
          </a:avLst>
        </a:prstGeom>
        <a:gradFill rotWithShape="0">
          <a:gsLst>
            <a:gs pos="0">
              <a:schemeClr val="accent6">
                <a:lumMod val="40000"/>
                <a:lumOff val="60000"/>
              </a:schemeClr>
            </a:gs>
            <a:gs pos="78000">
              <a:schemeClr val="accent6">
                <a:lumMod val="75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Formation </a:t>
          </a:r>
          <a:r>
            <a:rPr lang="fr-FR" sz="1300" b="1" kern="1200" dirty="0"/>
            <a:t> </a:t>
          </a:r>
        </a:p>
      </dsp:txBody>
      <dsp:txXfrm>
        <a:off x="620834" y="3569385"/>
        <a:ext cx="1445173" cy="553936"/>
      </dsp:txXfrm>
    </dsp:sp>
    <dsp:sp modelId="{249490BA-C4EE-439B-BCAB-79FCF04D7474}">
      <dsp:nvSpPr>
        <dsp:cNvPr id="0" name=""/>
        <dsp:cNvSpPr/>
      </dsp:nvSpPr>
      <dsp:spPr>
        <a:xfrm>
          <a:off x="2381246" y="2473409"/>
          <a:ext cx="1918996" cy="137294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kern="1200" dirty="0"/>
            <a:t>RDV avec accompagnateur</a:t>
          </a:r>
        </a:p>
      </dsp:txBody>
      <dsp:txXfrm>
        <a:off x="2412841" y="2799206"/>
        <a:ext cx="1855806" cy="1015551"/>
      </dsp:txXfrm>
    </dsp:sp>
    <dsp:sp modelId="{F9660718-8DB0-4816-8C62-86C8695E9F51}">
      <dsp:nvSpPr>
        <dsp:cNvPr id="0" name=""/>
        <dsp:cNvSpPr/>
      </dsp:nvSpPr>
      <dsp:spPr>
        <a:xfrm>
          <a:off x="3415351" y="1559547"/>
          <a:ext cx="2334952" cy="2334952"/>
        </a:xfrm>
        <a:prstGeom prst="circularArrow">
          <a:avLst>
            <a:gd name="adj1" fmla="val 2298"/>
            <a:gd name="adj2" fmla="val 277204"/>
            <a:gd name="adj3" fmla="val 19547286"/>
            <a:gd name="adj4" fmla="val 12575511"/>
            <a:gd name="adj5" fmla="val 2681"/>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4A19EC77-D123-4A3E-8936-4E190A47B5A7}">
      <dsp:nvSpPr>
        <dsp:cNvPr id="0" name=""/>
        <dsp:cNvSpPr/>
      </dsp:nvSpPr>
      <dsp:spPr>
        <a:xfrm>
          <a:off x="2878357" y="2179207"/>
          <a:ext cx="1479641" cy="588404"/>
        </a:xfrm>
        <a:prstGeom prst="roundRect">
          <a:avLst>
            <a:gd name="adj" fmla="val 10000"/>
          </a:avLst>
        </a:prstGeom>
        <a:gradFill rotWithShape="0">
          <a:gsLst>
            <a:gs pos="0">
              <a:schemeClr val="accent1">
                <a:lumMod val="40000"/>
                <a:lumOff val="6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RDV préalable</a:t>
          </a:r>
        </a:p>
      </dsp:txBody>
      <dsp:txXfrm>
        <a:off x="2895591" y="2196441"/>
        <a:ext cx="1445173" cy="553936"/>
      </dsp:txXfrm>
    </dsp:sp>
    <dsp:sp modelId="{90491C0D-58E3-482E-B16D-C41C1CE9DEEC}">
      <dsp:nvSpPr>
        <dsp:cNvPr id="0" name=""/>
        <dsp:cNvSpPr/>
      </dsp:nvSpPr>
      <dsp:spPr>
        <a:xfrm>
          <a:off x="4613507" y="2473409"/>
          <a:ext cx="2219356" cy="137294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71450" lvl="1" indent="-171450" algn="l" defTabSz="711200">
            <a:lnSpc>
              <a:spcPct val="90000"/>
            </a:lnSpc>
            <a:spcBef>
              <a:spcPct val="0"/>
            </a:spcBef>
            <a:spcAft>
              <a:spcPct val="15000"/>
            </a:spcAft>
            <a:buChar char="•"/>
          </a:pPr>
          <a:endParaRPr lang="fr-FR" sz="1600" kern="1200" dirty="0"/>
        </a:p>
        <a:p>
          <a:pPr marL="171450" lvl="1" indent="-171450" algn="l" defTabSz="711200">
            <a:lnSpc>
              <a:spcPct val="90000"/>
            </a:lnSpc>
            <a:spcBef>
              <a:spcPct val="0"/>
            </a:spcBef>
            <a:spcAft>
              <a:spcPct val="15000"/>
            </a:spcAft>
            <a:buChar char="•"/>
          </a:pPr>
          <a:r>
            <a:rPr lang="fr-FR" sz="1600" kern="1200" dirty="0"/>
            <a:t>1000 km de conduite et environ 6 mois</a:t>
          </a:r>
        </a:p>
      </dsp:txBody>
      <dsp:txXfrm>
        <a:off x="4645102" y="2505004"/>
        <a:ext cx="2156166" cy="1015551"/>
      </dsp:txXfrm>
    </dsp:sp>
    <dsp:sp modelId="{C54AF0B0-C41B-4755-8994-A5C05364B93B}">
      <dsp:nvSpPr>
        <dsp:cNvPr id="0" name=""/>
        <dsp:cNvSpPr/>
      </dsp:nvSpPr>
      <dsp:spPr>
        <a:xfrm>
          <a:off x="5812113" y="2589271"/>
          <a:ext cx="2115370" cy="2115370"/>
        </a:xfrm>
        <a:prstGeom prst="leftCircularArrow">
          <a:avLst>
            <a:gd name="adj1" fmla="val 2537"/>
            <a:gd name="adj2" fmla="val 307671"/>
            <a:gd name="adj3" fmla="val 2083182"/>
            <a:gd name="adj4" fmla="val 9024489"/>
            <a:gd name="adj5" fmla="val 2959"/>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C8EBB27-0824-4863-B30B-7208D1977F43}">
      <dsp:nvSpPr>
        <dsp:cNvPr id="0" name=""/>
        <dsp:cNvSpPr/>
      </dsp:nvSpPr>
      <dsp:spPr>
        <a:xfrm>
          <a:off x="5260798" y="3552151"/>
          <a:ext cx="1479641" cy="588404"/>
        </a:xfrm>
        <a:prstGeom prst="roundRect">
          <a:avLst>
            <a:gd name="adj" fmla="val 10000"/>
          </a:avLst>
        </a:prstGeom>
        <a:gradFill rotWithShape="0">
          <a:gsLst>
            <a:gs pos="0">
              <a:schemeClr val="accent1">
                <a:lumMod val="40000"/>
                <a:lumOff val="6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1</a:t>
          </a:r>
          <a:r>
            <a:rPr lang="fr-FR" sz="1800" b="1" kern="1200" baseline="30000" dirty="0"/>
            <a:t>er</a:t>
          </a:r>
          <a:r>
            <a:rPr lang="fr-FR" sz="1800" b="1" kern="1200" dirty="0"/>
            <a:t> RDV pédagogique</a:t>
          </a:r>
        </a:p>
      </dsp:txBody>
      <dsp:txXfrm>
        <a:off x="5278032" y="3569385"/>
        <a:ext cx="1445173" cy="553936"/>
      </dsp:txXfrm>
    </dsp:sp>
    <dsp:sp modelId="{B8DE3801-7E84-40C9-A5F3-CF036D6A393B}">
      <dsp:nvSpPr>
        <dsp:cNvPr id="0" name=""/>
        <dsp:cNvSpPr/>
      </dsp:nvSpPr>
      <dsp:spPr>
        <a:xfrm>
          <a:off x="7088373" y="2473409"/>
          <a:ext cx="2022534" cy="137294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575" tIns="28575" rIns="28575" bIns="28575" numCol="1" spcCol="1270" anchor="t" anchorCtr="0">
          <a:noAutofit/>
        </a:bodyPr>
        <a:lstStyle/>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r>
            <a:rPr lang="fr-FR" sz="1800" kern="1200" dirty="0"/>
            <a:t>3000 km de conduite</a:t>
          </a:r>
        </a:p>
      </dsp:txBody>
      <dsp:txXfrm>
        <a:off x="7119968" y="2799206"/>
        <a:ext cx="1959344" cy="1015551"/>
      </dsp:txXfrm>
    </dsp:sp>
    <dsp:sp modelId="{4A566C03-9A0E-4AB0-A827-3594CE9A35CD}">
      <dsp:nvSpPr>
        <dsp:cNvPr id="0" name=""/>
        <dsp:cNvSpPr/>
      </dsp:nvSpPr>
      <dsp:spPr>
        <a:xfrm>
          <a:off x="8172710" y="1553581"/>
          <a:ext cx="2358522" cy="2358522"/>
        </a:xfrm>
        <a:prstGeom prst="circularArrow">
          <a:avLst>
            <a:gd name="adj1" fmla="val 2275"/>
            <a:gd name="adj2" fmla="val 274288"/>
            <a:gd name="adj3" fmla="val 19550201"/>
            <a:gd name="adj4" fmla="val 12575511"/>
            <a:gd name="adj5" fmla="val 2654"/>
          </a:avLst>
        </a:prstGeom>
        <a:gradFill rotWithShape="0">
          <a:gsLst>
            <a:gs pos="0">
              <a:schemeClr val="accent1">
                <a:tint val="60000"/>
                <a:hueOff val="0"/>
                <a:satOff val="0"/>
                <a:lumOff val="0"/>
                <a:alphaOff val="0"/>
                <a:tint val="96000"/>
                <a:lumMod val="100000"/>
              </a:schemeClr>
            </a:gs>
            <a:gs pos="78000">
              <a:schemeClr val="accent1">
                <a:tint val="6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B0C8EC1D-498B-4E25-A9BB-32ADA5FEE8AE}">
      <dsp:nvSpPr>
        <dsp:cNvPr id="0" name=""/>
        <dsp:cNvSpPr/>
      </dsp:nvSpPr>
      <dsp:spPr>
        <a:xfrm>
          <a:off x="7502849" y="2179207"/>
          <a:ext cx="1748447" cy="588404"/>
        </a:xfrm>
        <a:prstGeom prst="roundRect">
          <a:avLst>
            <a:gd name="adj" fmla="val 10000"/>
          </a:avLst>
        </a:prstGeom>
        <a:gradFill rotWithShape="0">
          <a:gsLst>
            <a:gs pos="0">
              <a:schemeClr val="accent1">
                <a:lumMod val="40000"/>
                <a:lumOff val="6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2eme RDV pédagogique</a:t>
          </a:r>
        </a:p>
      </dsp:txBody>
      <dsp:txXfrm>
        <a:off x="7520083" y="2196441"/>
        <a:ext cx="1713979" cy="553936"/>
      </dsp:txXfrm>
    </dsp:sp>
    <dsp:sp modelId="{A1A28AA0-BED8-4C95-A22A-954A6A172302}">
      <dsp:nvSpPr>
        <dsp:cNvPr id="0" name=""/>
        <dsp:cNvSpPr/>
      </dsp:nvSpPr>
      <dsp:spPr>
        <a:xfrm>
          <a:off x="9506806" y="2473409"/>
          <a:ext cx="1991539" cy="1372943"/>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7821E8D-0200-45E8-BBCC-77D84E4E0A6E}">
      <dsp:nvSpPr>
        <dsp:cNvPr id="0" name=""/>
        <dsp:cNvSpPr/>
      </dsp:nvSpPr>
      <dsp:spPr>
        <a:xfrm>
          <a:off x="10040188" y="3552151"/>
          <a:ext cx="1479641" cy="588404"/>
        </a:xfrm>
        <a:prstGeom prst="roundRect">
          <a:avLst>
            <a:gd name="adj" fmla="val 10000"/>
          </a:avLst>
        </a:prstGeom>
        <a:gradFill rotWithShape="0">
          <a:gsLst>
            <a:gs pos="0">
              <a:srgbClr val="92D050"/>
            </a:gs>
            <a:gs pos="78000">
              <a:srgbClr val="00B050"/>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Examen du permis de conduire</a:t>
          </a:r>
        </a:p>
      </dsp:txBody>
      <dsp:txXfrm>
        <a:off x="10057422" y="3569385"/>
        <a:ext cx="1445173" cy="5539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EA264-B60A-481C-87A3-F74F9B863D5E}">
      <dsp:nvSpPr>
        <dsp:cNvPr id="0" name=""/>
        <dsp:cNvSpPr/>
      </dsp:nvSpPr>
      <dsp:spPr>
        <a:xfrm rot="5400000">
          <a:off x="4327819" y="1266274"/>
          <a:ext cx="2257777" cy="1964266"/>
        </a:xfrm>
        <a:prstGeom prst="hexagon">
          <a:avLst>
            <a:gd name="adj" fmla="val 25000"/>
            <a:gd name="vf" fmla="val 11547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Augmenter ses chances de réussite lors de l’examen pratique</a:t>
          </a:r>
        </a:p>
      </dsp:txBody>
      <dsp:txXfrm rot="-5400000">
        <a:off x="4780672" y="1471356"/>
        <a:ext cx="1352070" cy="1554103"/>
      </dsp:txXfrm>
    </dsp:sp>
    <dsp:sp modelId="{CCA3CA26-43F5-4DBA-AB8D-186275FB2CEF}">
      <dsp:nvSpPr>
        <dsp:cNvPr id="0" name=""/>
        <dsp:cNvSpPr/>
      </dsp:nvSpPr>
      <dsp:spPr>
        <a:xfrm>
          <a:off x="5608320" y="2032000"/>
          <a:ext cx="2519680" cy="1354666"/>
        </a:xfrm>
        <a:prstGeom prst="rect">
          <a:avLst/>
        </a:prstGeom>
        <a:noFill/>
        <a:ln>
          <a:noFill/>
        </a:ln>
        <a:effectLst/>
      </dsp:spPr>
      <dsp:style>
        <a:lnRef idx="0">
          <a:scrgbClr r="0" g="0" b="0"/>
        </a:lnRef>
        <a:fillRef idx="0">
          <a:scrgbClr r="0" g="0" b="0"/>
        </a:fillRef>
        <a:effectRef idx="0">
          <a:scrgbClr r="0" g="0" b="0"/>
        </a:effectRef>
        <a:fontRef idx="minor"/>
      </dsp:style>
    </dsp:sp>
    <dsp:sp modelId="{3A2BE100-03A8-4E3B-B0FD-843F98CCE903}">
      <dsp:nvSpPr>
        <dsp:cNvPr id="0" name=""/>
        <dsp:cNvSpPr/>
      </dsp:nvSpPr>
      <dsp:spPr>
        <a:xfrm rot="5400000">
          <a:off x="-89148" y="1266274"/>
          <a:ext cx="2257777" cy="1964266"/>
        </a:xfrm>
        <a:prstGeom prst="hexagon">
          <a:avLst>
            <a:gd name="adj" fmla="val 25000"/>
            <a:gd name="vf" fmla="val 115470"/>
          </a:avLst>
        </a:prstGeom>
        <a:gradFill rotWithShape="0">
          <a:gsLst>
            <a:gs pos="0">
              <a:schemeClr val="accent3">
                <a:hueOff val="2541193"/>
                <a:satOff val="-25720"/>
                <a:lumOff val="-980"/>
                <a:alphaOff val="0"/>
                <a:tint val="96000"/>
                <a:lumMod val="100000"/>
              </a:schemeClr>
            </a:gs>
            <a:gs pos="78000">
              <a:schemeClr val="accent3">
                <a:hueOff val="2541193"/>
                <a:satOff val="-25720"/>
                <a:lumOff val="-98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Acquérir plus d’expériences de conduite &amp; approfondir ses acquis</a:t>
          </a:r>
        </a:p>
      </dsp:txBody>
      <dsp:txXfrm rot="-5400000">
        <a:off x="363705" y="1471356"/>
        <a:ext cx="1352070" cy="15541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6CC05-432D-4B79-BA72-181045C70CF2}">
      <dsp:nvSpPr>
        <dsp:cNvPr id="0" name=""/>
        <dsp:cNvSpPr/>
      </dsp:nvSpPr>
      <dsp:spPr>
        <a:xfrm>
          <a:off x="2992" y="1679649"/>
          <a:ext cx="2528751" cy="163804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t>Evaluation</a:t>
          </a:r>
        </a:p>
        <a:p>
          <a:pPr marL="171450" lvl="1" indent="-171450" algn="l" defTabSz="800100">
            <a:lnSpc>
              <a:spcPct val="90000"/>
            </a:lnSpc>
            <a:spcBef>
              <a:spcPct val="0"/>
            </a:spcBef>
            <a:spcAft>
              <a:spcPct val="15000"/>
            </a:spcAft>
            <a:buChar char="•"/>
          </a:pPr>
          <a:r>
            <a:rPr lang="fr-FR" sz="1800" kern="1200" dirty="0"/>
            <a:t>Formation code </a:t>
          </a:r>
        </a:p>
        <a:p>
          <a:pPr marL="171450" lvl="1" indent="-171450" algn="l" defTabSz="800100">
            <a:lnSpc>
              <a:spcPct val="90000"/>
            </a:lnSpc>
            <a:spcBef>
              <a:spcPct val="0"/>
            </a:spcBef>
            <a:spcAft>
              <a:spcPct val="15000"/>
            </a:spcAft>
            <a:buChar char="•"/>
          </a:pPr>
          <a:r>
            <a:rPr lang="fr-FR" sz="1800" kern="1200" dirty="0"/>
            <a:t>Formation pratique (20 heures minimum)</a:t>
          </a:r>
        </a:p>
      </dsp:txBody>
      <dsp:txXfrm>
        <a:off x="40688" y="1717345"/>
        <a:ext cx="2453359" cy="1211644"/>
      </dsp:txXfrm>
    </dsp:sp>
    <dsp:sp modelId="{E515F24F-7709-40DE-A330-D73E16A85FD0}">
      <dsp:nvSpPr>
        <dsp:cNvPr id="0" name=""/>
        <dsp:cNvSpPr/>
      </dsp:nvSpPr>
      <dsp:spPr>
        <a:xfrm>
          <a:off x="1370118" y="1877396"/>
          <a:ext cx="2450338" cy="2450338"/>
        </a:xfrm>
        <a:prstGeom prst="leftCircularArrow">
          <a:avLst>
            <a:gd name="adj1" fmla="val 2965"/>
            <a:gd name="adj2" fmla="val 363294"/>
            <a:gd name="adj3" fmla="val 2138805"/>
            <a:gd name="adj4" fmla="val 9024489"/>
            <a:gd name="adj5" fmla="val 3459"/>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F5967688-2268-41B1-9A9D-5B387FD05181}">
      <dsp:nvSpPr>
        <dsp:cNvPr id="0" name=""/>
        <dsp:cNvSpPr/>
      </dsp:nvSpPr>
      <dsp:spPr>
        <a:xfrm>
          <a:off x="715697" y="2966686"/>
          <a:ext cx="1765345" cy="702019"/>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Formation </a:t>
          </a:r>
          <a:r>
            <a:rPr lang="fr-FR" sz="1300" b="1" kern="1200" dirty="0"/>
            <a:t> </a:t>
          </a:r>
        </a:p>
      </dsp:txBody>
      <dsp:txXfrm>
        <a:off x="736258" y="2987247"/>
        <a:ext cx="1724223" cy="660897"/>
      </dsp:txXfrm>
    </dsp:sp>
    <dsp:sp modelId="{249490BA-C4EE-439B-BCAB-79FCF04D7474}">
      <dsp:nvSpPr>
        <dsp:cNvPr id="0" name=""/>
        <dsp:cNvSpPr/>
      </dsp:nvSpPr>
      <dsp:spPr>
        <a:xfrm>
          <a:off x="2877740" y="1679649"/>
          <a:ext cx="2289536" cy="163804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228600" lvl="1" indent="-228600" algn="l" defTabSz="889000">
            <a:lnSpc>
              <a:spcPct val="90000"/>
            </a:lnSpc>
            <a:spcBef>
              <a:spcPct val="0"/>
            </a:spcBef>
            <a:spcAft>
              <a:spcPct val="15000"/>
            </a:spcAft>
            <a:buChar char="•"/>
          </a:pPr>
          <a:endParaRPr lang="fr-FR" sz="2000" kern="1200" dirty="0"/>
        </a:p>
        <a:p>
          <a:pPr marL="228600" lvl="1" indent="-228600" algn="l" defTabSz="889000">
            <a:lnSpc>
              <a:spcPct val="90000"/>
            </a:lnSpc>
            <a:spcBef>
              <a:spcPct val="0"/>
            </a:spcBef>
            <a:spcAft>
              <a:spcPct val="15000"/>
            </a:spcAft>
            <a:buChar char="•"/>
          </a:pPr>
          <a:r>
            <a:rPr lang="fr-FR" sz="2000" kern="1200" dirty="0"/>
            <a:t>RDV avec accompagnateur</a:t>
          </a:r>
        </a:p>
      </dsp:txBody>
      <dsp:txXfrm>
        <a:off x="2915436" y="2068355"/>
        <a:ext cx="2214144" cy="1211644"/>
      </dsp:txXfrm>
    </dsp:sp>
    <dsp:sp modelId="{F9660718-8DB0-4816-8C62-86C8695E9F51}">
      <dsp:nvSpPr>
        <dsp:cNvPr id="0" name=""/>
        <dsp:cNvSpPr/>
      </dsp:nvSpPr>
      <dsp:spPr>
        <a:xfrm>
          <a:off x="4123893" y="664312"/>
          <a:ext cx="2471275" cy="2471275"/>
        </a:xfrm>
        <a:prstGeom prst="circularArrow">
          <a:avLst>
            <a:gd name="adj1" fmla="val 2940"/>
            <a:gd name="adj2" fmla="val 360004"/>
            <a:gd name="adj3" fmla="val 19464485"/>
            <a:gd name="adj4" fmla="val 12575511"/>
            <a:gd name="adj5" fmla="val 343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4A19EC77-D123-4A3E-8936-4E190A47B5A7}">
      <dsp:nvSpPr>
        <dsp:cNvPr id="0" name=""/>
        <dsp:cNvSpPr/>
      </dsp:nvSpPr>
      <dsp:spPr>
        <a:xfrm>
          <a:off x="3470838" y="1328640"/>
          <a:ext cx="1765345" cy="702019"/>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RDV préalable</a:t>
          </a:r>
        </a:p>
      </dsp:txBody>
      <dsp:txXfrm>
        <a:off x="3491399" y="1349201"/>
        <a:ext cx="1724223" cy="660897"/>
      </dsp:txXfrm>
    </dsp:sp>
    <dsp:sp modelId="{FB2C69B7-51AB-4E13-AE3B-85BB3B30863E}">
      <dsp:nvSpPr>
        <dsp:cNvPr id="0" name=""/>
        <dsp:cNvSpPr/>
      </dsp:nvSpPr>
      <dsp:spPr>
        <a:xfrm>
          <a:off x="5582180" y="1679649"/>
          <a:ext cx="1986013" cy="163804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fr-FR" sz="1800" kern="1200" dirty="0"/>
        </a:p>
        <a:p>
          <a:pPr marL="171450" lvl="1" indent="-171450" algn="l" defTabSz="800100">
            <a:lnSpc>
              <a:spcPct val="90000"/>
            </a:lnSpc>
            <a:spcBef>
              <a:spcPct val="0"/>
            </a:spcBef>
            <a:spcAft>
              <a:spcPct val="15000"/>
            </a:spcAft>
            <a:buChar char="•"/>
          </a:pPr>
          <a:r>
            <a:rPr lang="fr-FR" sz="1800" kern="1200" dirty="0"/>
            <a:t>Pas de durée ni de kilométrage imposés</a:t>
          </a:r>
        </a:p>
      </dsp:txBody>
      <dsp:txXfrm>
        <a:off x="5619876" y="1717345"/>
        <a:ext cx="1910621" cy="1211644"/>
      </dsp:txXfrm>
    </dsp:sp>
    <dsp:sp modelId="{5A015A5A-789E-4BFD-A426-B59B3084C9C3}">
      <dsp:nvSpPr>
        <dsp:cNvPr id="0" name=""/>
        <dsp:cNvSpPr/>
      </dsp:nvSpPr>
      <dsp:spPr>
        <a:xfrm>
          <a:off x="6693122" y="2051300"/>
          <a:ext cx="2217507" cy="2217507"/>
        </a:xfrm>
        <a:prstGeom prst="leftCircularArrow">
          <a:avLst>
            <a:gd name="adj1" fmla="val 3277"/>
            <a:gd name="adj2" fmla="val 404399"/>
            <a:gd name="adj3" fmla="val 2179910"/>
            <a:gd name="adj4" fmla="val 9024489"/>
            <a:gd name="adj5" fmla="val 3823"/>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CA52E6A-F61D-45F2-854E-9D9FA2B3F00E}">
      <dsp:nvSpPr>
        <dsp:cNvPr id="0" name=""/>
        <dsp:cNvSpPr/>
      </dsp:nvSpPr>
      <dsp:spPr>
        <a:xfrm>
          <a:off x="6023516" y="2966686"/>
          <a:ext cx="1765345" cy="702019"/>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Conduite supervisée</a:t>
          </a:r>
        </a:p>
      </dsp:txBody>
      <dsp:txXfrm>
        <a:off x="6044077" y="2987247"/>
        <a:ext cx="1724223" cy="660897"/>
      </dsp:txXfrm>
    </dsp:sp>
    <dsp:sp modelId="{BD5C4012-4C70-41C7-AA28-1A2AF73CD795}">
      <dsp:nvSpPr>
        <dsp:cNvPr id="0" name=""/>
        <dsp:cNvSpPr/>
      </dsp:nvSpPr>
      <dsp:spPr>
        <a:xfrm>
          <a:off x="8134858" y="1679649"/>
          <a:ext cx="1986013" cy="1638046"/>
        </a:xfrm>
        <a:prstGeom prst="roundRect">
          <a:avLst>
            <a:gd name="adj" fmla="val 10000"/>
          </a:avLst>
        </a:prstGeom>
        <a:solidFill>
          <a:schemeClr val="lt1">
            <a:alpha val="90000"/>
            <a:hueOff val="0"/>
            <a:satOff val="0"/>
            <a:lumOff val="0"/>
            <a:alphaOff val="0"/>
          </a:schemeClr>
        </a:solidFill>
        <a:ln w="12700" cap="rnd" cmpd="sng" algn="ctr">
          <a:solidFill>
            <a:schemeClr val="accent5">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BA69398-C22D-4F02-BB75-C725CCD90E98}">
      <dsp:nvSpPr>
        <dsp:cNvPr id="0" name=""/>
        <dsp:cNvSpPr/>
      </dsp:nvSpPr>
      <dsp:spPr>
        <a:xfrm>
          <a:off x="8576194" y="1328640"/>
          <a:ext cx="1765345" cy="702019"/>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fr-FR" sz="1600" b="1" kern="1200" dirty="0"/>
            <a:t>Examen du permis de conduire</a:t>
          </a:r>
        </a:p>
      </dsp:txBody>
      <dsp:txXfrm>
        <a:off x="8596755" y="1349201"/>
        <a:ext cx="1724223" cy="66089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421683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605624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892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27919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0625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16202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776019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17358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316921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92664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321633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0816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129842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72235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278179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AC24A9-CCB6-4F8D-B8DB-C2F3692CFA5A}" type="datetimeFigureOut">
              <a:rPr lang="en-US" smtClean="0"/>
              <a:t>6/2/2025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DC25EE-239B-4C5F-AAD1-255A7D5F1EE2}" type="slidenum">
              <a:rPr lang="en-US" smtClean="0"/>
              <a:t>‹N°›</a:t>
            </a:fld>
            <a:endParaRPr lang="en-US" dirty="0"/>
          </a:p>
        </p:txBody>
      </p:sp>
    </p:spTree>
    <p:extLst>
      <p:ext uri="{BB962C8B-B14F-4D97-AF65-F5344CB8AC3E}">
        <p14:creationId xmlns:p14="http://schemas.microsoft.com/office/powerpoint/2010/main" val="43063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AC24A9-CCB6-4F8D-B8DB-C2F3692CFA5A}" type="datetimeFigureOut">
              <a:rPr lang="en-US" smtClean="0"/>
              <a:t>6/2/2025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DC25EE-239B-4C5F-AAD1-255A7D5F1EE2}" type="slidenum">
              <a:rPr lang="en-US" smtClean="0"/>
              <a:t>‹N°›</a:t>
            </a:fld>
            <a:endParaRPr lang="en-US" dirty="0"/>
          </a:p>
        </p:txBody>
      </p:sp>
    </p:spTree>
    <p:extLst>
      <p:ext uri="{BB962C8B-B14F-4D97-AF65-F5344CB8AC3E}">
        <p14:creationId xmlns:p14="http://schemas.microsoft.com/office/powerpoint/2010/main" val="336918007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jpg"/><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mailto:autoecolefastway54@gmail.com" TargetMode="External"/><Relationship Id="rId7" Type="http://schemas.openxmlformats.org/officeDocument/2006/relationships/diagramColors" Target="../diagrams/colors4.xml"/><Relationship Id="rId2" Type="http://schemas.openxmlformats.org/officeDocument/2006/relationships/hyperlink" Target="https://www.automobile.ceremh.org/" TargetMode="Externa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hyperlink" Target="https://agefiph.fr/grand-est" TargetMode="External"/><Relationship Id="rId5" Type="http://schemas.openxmlformats.org/officeDocument/2006/relationships/diagramLayout" Target="../diagrams/layout4.xml"/><Relationship Id="rId10" Type="http://schemas.openxmlformats.org/officeDocument/2006/relationships/hyperlink" Target="https://www.capemploi-54.com/" TargetMode="External"/><Relationship Id="rId4" Type="http://schemas.openxmlformats.org/officeDocument/2006/relationships/diagramData" Target="../diagrams/data4.xml"/><Relationship Id="rId9" Type="http://schemas.openxmlformats.org/officeDocument/2006/relationships/hyperlink" Target="https://mdph.meurthe-et-mosell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DE89B1-AA0A-44CD-9C25-1B7AEBF1A579}"/>
              </a:ext>
            </a:extLst>
          </p:cNvPr>
          <p:cNvSpPr>
            <a:spLocks noGrp="1"/>
          </p:cNvSpPr>
          <p:nvPr>
            <p:ph type="ctrTitle"/>
          </p:nvPr>
        </p:nvSpPr>
        <p:spPr>
          <a:xfrm>
            <a:off x="985969" y="4553712"/>
            <a:ext cx="8288032" cy="1096316"/>
          </a:xfrm>
        </p:spPr>
        <p:txBody>
          <a:bodyPr>
            <a:normAutofit/>
          </a:bodyPr>
          <a:lstStyle/>
          <a:p>
            <a:pPr algn="ctr"/>
            <a:r>
              <a:rPr lang="fr-FR" sz="4800"/>
              <a:t>École de conduite FASTWAY</a:t>
            </a:r>
          </a:p>
        </p:txBody>
      </p:sp>
      <p:sp>
        <p:nvSpPr>
          <p:cNvPr id="3" name="Sous-titre 2">
            <a:extLst>
              <a:ext uri="{FF2B5EF4-FFF2-40B4-BE49-F238E27FC236}">
                <a16:creationId xmlns:a16="http://schemas.microsoft.com/office/drawing/2014/main" id="{3480A108-A872-4D6B-B984-7964C9FC4130}"/>
              </a:ext>
            </a:extLst>
          </p:cNvPr>
          <p:cNvSpPr>
            <a:spLocks noGrp="1"/>
          </p:cNvSpPr>
          <p:nvPr>
            <p:ph type="subTitle" idx="1"/>
          </p:nvPr>
        </p:nvSpPr>
        <p:spPr>
          <a:xfrm>
            <a:off x="985969" y="5650029"/>
            <a:ext cx="8288032" cy="469122"/>
          </a:xfrm>
        </p:spPr>
        <p:txBody>
          <a:bodyPr>
            <a:normAutofit/>
          </a:bodyPr>
          <a:lstStyle/>
          <a:p>
            <a:pPr algn="ctr"/>
            <a:r>
              <a:rPr lang="fr-FR"/>
              <a:t>LABEL «Qualité des formations au sein des écoles de conduite»</a:t>
            </a:r>
          </a:p>
          <a:p>
            <a:pPr algn="ctr"/>
            <a:endParaRPr lang="fr-FR"/>
          </a:p>
        </p:txBody>
      </p:sp>
      <p:pic>
        <p:nvPicPr>
          <p:cNvPr id="10" name="Image 9" descr="Une image contenant alimentation, dessin&#10;&#10;Description générée automatiquement">
            <a:extLst>
              <a:ext uri="{FF2B5EF4-FFF2-40B4-BE49-F238E27FC236}">
                <a16:creationId xmlns:a16="http://schemas.microsoft.com/office/drawing/2014/main" id="{3ECF0260-74BF-4D85-A4A7-D1FDDE2E1CFC}"/>
              </a:ext>
            </a:extLst>
          </p:cNvPr>
          <p:cNvPicPr>
            <a:picLocks noChangeAspect="1"/>
          </p:cNvPicPr>
          <p:nvPr/>
        </p:nvPicPr>
        <p:blipFill>
          <a:blip r:embed="rId2"/>
          <a:stretch>
            <a:fillRect/>
          </a:stretch>
        </p:blipFill>
        <p:spPr>
          <a:xfrm>
            <a:off x="1722355" y="934222"/>
            <a:ext cx="6815259" cy="3299450"/>
          </a:xfrm>
          <a:prstGeom prst="rect">
            <a:avLst/>
          </a:prstGeom>
        </p:spPr>
      </p:pic>
    </p:spTree>
    <p:extLst>
      <p:ext uri="{BB962C8B-B14F-4D97-AF65-F5344CB8AC3E}">
        <p14:creationId xmlns:p14="http://schemas.microsoft.com/office/powerpoint/2010/main" val="315586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D9ADB50-3EEB-459E-95D0-DBF30CBF042D}"/>
              </a:ext>
            </a:extLst>
          </p:cNvPr>
          <p:cNvSpPr>
            <a:spLocks noGrp="1"/>
          </p:cNvSpPr>
          <p:nvPr>
            <p:ph type="title"/>
          </p:nvPr>
        </p:nvSpPr>
        <p:spPr>
          <a:xfrm>
            <a:off x="1287398" y="-13252"/>
            <a:ext cx="10018713" cy="814168"/>
          </a:xfrm>
        </p:spPr>
        <p:txBody>
          <a:bodyPr anchor="ctr">
            <a:normAutofit/>
          </a:bodyPr>
          <a:lstStyle/>
          <a:p>
            <a:r>
              <a:rPr lang="fr-FR" sz="3500" b="1" u="sng" dirty="0">
                <a:solidFill>
                  <a:schemeClr val="tx2">
                    <a:lumMod val="75000"/>
                  </a:schemeClr>
                </a:solidFill>
              </a:rPr>
              <a:t>L’EXAMEN PRATIQUE DU PERMIS A1/A2</a:t>
            </a:r>
            <a:endParaRPr lang="fr-FR" sz="3500" u="sng" dirty="0">
              <a:solidFill>
                <a:schemeClr val="tx2">
                  <a:lumMod val="75000"/>
                </a:schemeClr>
              </a:solidFill>
            </a:endParaRPr>
          </a:p>
        </p:txBody>
      </p:sp>
      <p:pic>
        <p:nvPicPr>
          <p:cNvPr id="16" name="Image 15" descr="Une image contenant moto, extérieur, bleu, route&#10;&#10;Description générée automatiquement">
            <a:extLst>
              <a:ext uri="{FF2B5EF4-FFF2-40B4-BE49-F238E27FC236}">
                <a16:creationId xmlns:a16="http://schemas.microsoft.com/office/drawing/2014/main" id="{9A41927C-4896-42A5-9F26-70447DA08546}"/>
              </a:ext>
            </a:extLst>
          </p:cNvPr>
          <p:cNvPicPr>
            <a:picLocks noChangeAspect="1"/>
          </p:cNvPicPr>
          <p:nvPr/>
        </p:nvPicPr>
        <p:blipFill>
          <a:blip r:embed="rId2">
            <a:alphaModFix amt="20000"/>
          </a:blip>
          <a:stretch>
            <a:fillRect/>
          </a:stretch>
        </p:blipFill>
        <p:spPr>
          <a:xfrm>
            <a:off x="1853100" y="1362062"/>
            <a:ext cx="5796000" cy="4734637"/>
          </a:xfrm>
          <a:prstGeom prst="rect">
            <a:avLst/>
          </a:prstGeom>
        </p:spPr>
      </p:pic>
      <p:sp>
        <p:nvSpPr>
          <p:cNvPr id="5" name="ZoneTexte 4">
            <a:extLst>
              <a:ext uri="{FF2B5EF4-FFF2-40B4-BE49-F238E27FC236}">
                <a16:creationId xmlns:a16="http://schemas.microsoft.com/office/drawing/2014/main" id="{5B473B45-DF98-4BA4-9668-AC7DD05A93B4}"/>
              </a:ext>
            </a:extLst>
          </p:cNvPr>
          <p:cNvSpPr txBox="1"/>
          <p:nvPr/>
        </p:nvSpPr>
        <p:spPr>
          <a:xfrm>
            <a:off x="414607" y="688938"/>
            <a:ext cx="10657291" cy="6078587"/>
          </a:xfrm>
          <a:prstGeom prst="rect">
            <a:avLst/>
          </a:prstGeom>
          <a:noFill/>
        </p:spPr>
        <p:txBody>
          <a:bodyPr wrap="square" rtlCol="0">
            <a:spAutoFit/>
          </a:bodyPr>
          <a:lstStyle/>
          <a:p>
            <a:pPr algn="just"/>
            <a:r>
              <a:rPr lang="fr-FR" sz="2200" b="1" u="sng" dirty="0">
                <a:solidFill>
                  <a:srgbClr val="E21A1A"/>
                </a:solidFill>
              </a:rPr>
              <a:t>L'examen pratique comprend deux phases : </a:t>
            </a:r>
          </a:p>
          <a:p>
            <a:pPr algn="just"/>
            <a:endParaRPr lang="fr-FR" sz="800" dirty="0">
              <a:solidFill>
                <a:srgbClr val="000000"/>
              </a:solidFill>
            </a:endParaRPr>
          </a:p>
          <a:p>
            <a:pPr fontAlgn="base"/>
            <a:r>
              <a:rPr lang="fr-FR" b="1" u="sng" dirty="0">
                <a:solidFill>
                  <a:schemeClr val="bg2">
                    <a:lumMod val="50000"/>
                  </a:schemeClr>
                </a:solidFill>
              </a:rPr>
              <a:t>L'épreuve dite « plateau » (hors circulation</a:t>
            </a:r>
            <a:r>
              <a:rPr lang="fr-FR" b="1" dirty="0">
                <a:solidFill>
                  <a:schemeClr val="bg2">
                    <a:lumMod val="50000"/>
                  </a:schemeClr>
                </a:solidFill>
              </a:rPr>
              <a:t>) : durée 10 minutes</a:t>
            </a:r>
            <a:endParaRPr lang="fr-FR" b="1" u="sng" dirty="0">
              <a:solidFill>
                <a:schemeClr val="bg2">
                  <a:lumMod val="50000"/>
                </a:schemeClr>
              </a:solidFill>
            </a:endParaRPr>
          </a:p>
          <a:p>
            <a:pPr fontAlgn="base"/>
            <a:endParaRPr lang="fr-FR" sz="500" b="1" u="sng" dirty="0">
              <a:solidFill>
                <a:schemeClr val="bg2">
                  <a:lumMod val="50000"/>
                </a:schemeClr>
              </a:solidFill>
            </a:endParaRPr>
          </a:p>
          <a:p>
            <a:pPr fontAlgn="base"/>
            <a:r>
              <a:rPr lang="fr-FR" sz="1500" b="1" dirty="0">
                <a:solidFill>
                  <a:schemeClr val="bg2">
                    <a:lumMod val="50000"/>
                  </a:schemeClr>
                </a:solidFill>
              </a:rPr>
              <a:t>Cette épreuve comporte toujours six manœuvres :</a:t>
            </a:r>
          </a:p>
          <a:p>
            <a:pPr marL="285750" indent="-285750" fontAlgn="base">
              <a:buFont typeface="Wingdings" panose="05000000000000000000" pitchFamily="2" charset="2"/>
              <a:buChar char="§"/>
            </a:pPr>
            <a:r>
              <a:rPr lang="fr-FR" sz="1500" b="1" dirty="0">
                <a:solidFill>
                  <a:schemeClr val="bg2">
                    <a:lumMod val="50000"/>
                  </a:schemeClr>
                </a:solidFill>
              </a:rPr>
              <a:t>déplacement sans l'aide du moteur </a:t>
            </a:r>
          </a:p>
          <a:p>
            <a:pPr marL="285750" indent="-285750" fontAlgn="base">
              <a:buFont typeface="Wingdings" panose="05000000000000000000" pitchFamily="2" charset="2"/>
              <a:buChar char="§"/>
            </a:pPr>
            <a:r>
              <a:rPr lang="fr-FR" sz="1500" b="1" dirty="0">
                <a:solidFill>
                  <a:schemeClr val="bg2">
                    <a:lumMod val="50000"/>
                  </a:schemeClr>
                </a:solidFill>
              </a:rPr>
              <a:t>allure réduite sans passager,</a:t>
            </a:r>
          </a:p>
          <a:p>
            <a:pPr marL="285750" indent="-285750" fontAlgn="base">
              <a:buFont typeface="Wingdings" panose="05000000000000000000" pitchFamily="2" charset="2"/>
              <a:buChar char="§"/>
            </a:pPr>
            <a:r>
              <a:rPr lang="fr-FR" sz="1500" b="1" dirty="0">
                <a:solidFill>
                  <a:schemeClr val="bg2">
                    <a:lumMod val="50000"/>
                  </a:schemeClr>
                </a:solidFill>
              </a:rPr>
              <a:t>manœuvre de freinage,</a:t>
            </a:r>
          </a:p>
          <a:p>
            <a:pPr marL="285750" indent="-285750" fontAlgn="base">
              <a:buFont typeface="Wingdings" panose="05000000000000000000" pitchFamily="2" charset="2"/>
              <a:buChar char="§"/>
            </a:pPr>
            <a:r>
              <a:rPr lang="fr-FR" sz="1500" b="1" dirty="0">
                <a:solidFill>
                  <a:schemeClr val="bg2">
                    <a:lumMod val="50000"/>
                  </a:schemeClr>
                </a:solidFill>
              </a:rPr>
              <a:t>allure réduite avec passager,</a:t>
            </a:r>
          </a:p>
          <a:p>
            <a:pPr marL="285750" indent="-285750" fontAlgn="base">
              <a:buFont typeface="Wingdings" panose="05000000000000000000" pitchFamily="2" charset="2"/>
              <a:buChar char="§"/>
            </a:pPr>
            <a:r>
              <a:rPr lang="fr-FR" sz="1500" b="1" dirty="0">
                <a:solidFill>
                  <a:schemeClr val="bg2">
                    <a:lumMod val="50000"/>
                  </a:schemeClr>
                </a:solidFill>
              </a:rPr>
              <a:t>manœuvre de slalom,</a:t>
            </a:r>
          </a:p>
          <a:p>
            <a:pPr marL="285750" indent="-285750" fontAlgn="base">
              <a:buFont typeface="Wingdings" panose="05000000000000000000" pitchFamily="2" charset="2"/>
              <a:buChar char="§"/>
            </a:pPr>
            <a:r>
              <a:rPr lang="fr-FR" sz="1500" b="1" dirty="0">
                <a:solidFill>
                  <a:schemeClr val="bg2">
                    <a:lumMod val="50000"/>
                  </a:schemeClr>
                </a:solidFill>
              </a:rPr>
              <a:t>manœuvre d'évitement.</a:t>
            </a:r>
          </a:p>
          <a:p>
            <a:pPr fontAlgn="base"/>
            <a:r>
              <a:rPr lang="fr-FR" sz="1500" b="1" dirty="0">
                <a:solidFill>
                  <a:schemeClr val="bg2">
                    <a:lumMod val="50000"/>
                  </a:schemeClr>
                </a:solidFill>
              </a:rPr>
              <a:t>Ces manœuvres se suivent désormais de manière continue. Le candidat dispose d'une tentative pour la réalisation du déplacement de la moto sans l'aide du moteur et de deux essais pour les manœuvres dynamiques. Toute chute est éliminatoire.</a:t>
            </a:r>
          </a:p>
          <a:p>
            <a:pPr fontAlgn="base"/>
            <a:r>
              <a:rPr lang="fr-FR" sz="1500" b="1" dirty="0">
                <a:solidFill>
                  <a:schemeClr val="bg2">
                    <a:lumMod val="50000"/>
                  </a:schemeClr>
                </a:solidFill>
              </a:rPr>
              <a:t>L'interrogation orale et les vérifications techniques, qui étaient antérieurement organisées avant l'épreuve de plateau, sont supprimées au bénéfice de la création de l’ETM.</a:t>
            </a:r>
          </a:p>
          <a:p>
            <a:pPr fontAlgn="base"/>
            <a:endParaRPr lang="fr-FR" sz="1200" b="1" dirty="0">
              <a:solidFill>
                <a:schemeClr val="bg2">
                  <a:lumMod val="50000"/>
                </a:schemeClr>
              </a:solidFill>
            </a:endParaRPr>
          </a:p>
          <a:p>
            <a:pPr fontAlgn="base"/>
            <a:r>
              <a:rPr lang="fr-FR" b="1" u="sng" dirty="0">
                <a:solidFill>
                  <a:schemeClr val="bg2">
                    <a:lumMod val="50000"/>
                  </a:schemeClr>
                </a:solidFill>
              </a:rPr>
              <a:t>L'épreuve en circulation plus orientée vers la sécurité du motard</a:t>
            </a:r>
            <a:r>
              <a:rPr lang="fr-FR" b="1" dirty="0">
                <a:solidFill>
                  <a:schemeClr val="bg2">
                    <a:lumMod val="50000"/>
                  </a:schemeClr>
                </a:solidFill>
              </a:rPr>
              <a:t> : durée 40 minutes</a:t>
            </a:r>
          </a:p>
          <a:p>
            <a:pPr fontAlgn="base"/>
            <a:endParaRPr lang="fr-FR" sz="500" b="1" dirty="0">
              <a:solidFill>
                <a:schemeClr val="bg2">
                  <a:lumMod val="50000"/>
                </a:schemeClr>
              </a:solidFill>
            </a:endParaRPr>
          </a:p>
          <a:p>
            <a:pPr fontAlgn="base"/>
            <a:r>
              <a:rPr lang="fr-FR" sz="1500" b="1" dirty="0">
                <a:solidFill>
                  <a:schemeClr val="bg2">
                    <a:lumMod val="50000"/>
                  </a:schemeClr>
                </a:solidFill>
              </a:rPr>
              <a:t>La durée de l'épreuve en circulation est allongée afin de mieux évaluer la capacité du candidat à maîtriser les enjeux liés à sa sécurité sur la route.</a:t>
            </a:r>
          </a:p>
          <a:p>
            <a:pPr fontAlgn="base"/>
            <a:r>
              <a:rPr lang="fr-FR" sz="1500" b="1" dirty="0">
                <a:solidFill>
                  <a:schemeClr val="bg2">
                    <a:lumMod val="50000"/>
                  </a:schemeClr>
                </a:solidFill>
              </a:rPr>
              <a:t>La technique de la trajectoire de sécurité est évaluée lors de cette épreuve. Il s'agit dorénavant de vérifier systématiquement le positionnement de la moto sur la chaussée. En fonction du type et de l'état de la chaussée, le motard doit adopter une trajectoire qui permet la meilleure visibilité en sortie de virage, à droite comme à gauche.</a:t>
            </a:r>
          </a:p>
          <a:p>
            <a:pPr fontAlgn="base"/>
            <a:r>
              <a:rPr lang="fr-FR" sz="1500" b="1" dirty="0">
                <a:solidFill>
                  <a:schemeClr val="bg2">
                    <a:lumMod val="50000"/>
                  </a:schemeClr>
                </a:solidFill>
              </a:rPr>
              <a:t>Les premiers examens pratiques (épreuves plateau et en circulation) débuteront le 1er mars 2020. L'épreuve plateau validée avant le 1er mars 2020 reste toutefois valable après la mise en œuvre de la réforme.</a:t>
            </a:r>
          </a:p>
          <a:p>
            <a:pPr fontAlgn="base"/>
            <a:endParaRPr lang="fr-FR" sz="1600" dirty="0">
              <a:solidFill>
                <a:srgbClr val="000000"/>
              </a:solidFill>
            </a:endParaRPr>
          </a:p>
        </p:txBody>
      </p:sp>
      <p:sp>
        <p:nvSpPr>
          <p:cNvPr id="6" name="ZoneTexte 5">
            <a:extLst>
              <a:ext uri="{FF2B5EF4-FFF2-40B4-BE49-F238E27FC236}">
                <a16:creationId xmlns:a16="http://schemas.microsoft.com/office/drawing/2014/main" id="{19B68AFA-7ED2-4E40-A175-026773DC8A18}"/>
              </a:ext>
            </a:extLst>
          </p:cNvPr>
          <p:cNvSpPr txBox="1"/>
          <p:nvPr/>
        </p:nvSpPr>
        <p:spPr>
          <a:xfrm>
            <a:off x="7401789" y="688938"/>
            <a:ext cx="4542900" cy="2416046"/>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b="1" dirty="0">
                <a:solidFill>
                  <a:srgbClr val="FF0000"/>
                </a:solidFill>
              </a:rPr>
              <a:t>ISSUE</a:t>
            </a:r>
            <a:r>
              <a:rPr lang="fr-FR" dirty="0">
                <a:solidFill>
                  <a:srgbClr val="FF0000"/>
                </a:solidFill>
              </a:rPr>
              <a:t> </a:t>
            </a:r>
            <a:r>
              <a:rPr lang="fr-FR" b="1" dirty="0">
                <a:solidFill>
                  <a:srgbClr val="FF0000"/>
                </a:solidFill>
              </a:rPr>
              <a:t>DES</a:t>
            </a:r>
            <a:r>
              <a:rPr lang="fr-FR" dirty="0">
                <a:solidFill>
                  <a:srgbClr val="FF0000"/>
                </a:solidFill>
              </a:rPr>
              <a:t> </a:t>
            </a:r>
            <a:r>
              <a:rPr lang="fr-FR" b="1" dirty="0">
                <a:solidFill>
                  <a:srgbClr val="FF0000"/>
                </a:solidFill>
              </a:rPr>
              <a:t>ÉPREUVES</a:t>
            </a:r>
          </a:p>
          <a:p>
            <a:endParaRPr lang="fr-FR" sz="500" b="1" dirty="0">
              <a:solidFill>
                <a:srgbClr val="FFC000"/>
              </a:solidFill>
            </a:endParaRPr>
          </a:p>
          <a:p>
            <a:pPr algn="just"/>
            <a:r>
              <a:rPr lang="fr-FR" sz="1600" dirty="0">
                <a:solidFill>
                  <a:schemeClr val="bg1"/>
                </a:solidFill>
              </a:rPr>
              <a:t>2 jours ouvrés minimum après les épreuves, l'examinateur délivre un certificat d'examen du permis de conduire. Si le résultat est favorable, le certificat d'examen vaut titre de conduite pendant 4 mois, en attendant la délivrance du permis de conduire définitif. Il permet au conducteur de conduire seulement sur le territoire national.</a:t>
            </a:r>
          </a:p>
        </p:txBody>
      </p:sp>
    </p:spTree>
    <p:extLst>
      <p:ext uri="{BB962C8B-B14F-4D97-AF65-F5344CB8AC3E}">
        <p14:creationId xmlns:p14="http://schemas.microsoft.com/office/powerpoint/2010/main" val="3329670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descr="Une image contenant dessin&#10;&#10;Description générée automatiquement">
            <a:extLst>
              <a:ext uri="{FF2B5EF4-FFF2-40B4-BE49-F238E27FC236}">
                <a16:creationId xmlns:a16="http://schemas.microsoft.com/office/drawing/2014/main" id="{4EA97AA7-A0AA-4A11-B797-2CC2FE446E9A}"/>
              </a:ext>
            </a:extLst>
          </p:cNvPr>
          <p:cNvPicPr>
            <a:picLocks noChangeAspect="1"/>
          </p:cNvPicPr>
          <p:nvPr/>
        </p:nvPicPr>
        <p:blipFill rotWithShape="1">
          <a:blip r:embed="rId2"/>
          <a:srcRect b="10551"/>
          <a:stretch/>
        </p:blipFill>
        <p:spPr>
          <a:xfrm>
            <a:off x="7585135" y="2073417"/>
            <a:ext cx="900000" cy="872118"/>
          </a:xfrm>
          <a:prstGeom prst="rect">
            <a:avLst/>
          </a:prstGeom>
        </p:spPr>
      </p:pic>
      <p:pic>
        <p:nvPicPr>
          <p:cNvPr id="24" name="Image 23" descr="Une image contenant dessin&#10;&#10;Description générée automatiquement">
            <a:extLst>
              <a:ext uri="{FF2B5EF4-FFF2-40B4-BE49-F238E27FC236}">
                <a16:creationId xmlns:a16="http://schemas.microsoft.com/office/drawing/2014/main" id="{EE844B85-2128-460B-A1CE-CEE3DF4AD546}"/>
              </a:ext>
            </a:extLst>
          </p:cNvPr>
          <p:cNvPicPr>
            <a:picLocks noChangeAspect="1"/>
          </p:cNvPicPr>
          <p:nvPr/>
        </p:nvPicPr>
        <p:blipFill>
          <a:blip r:embed="rId3"/>
          <a:stretch>
            <a:fillRect/>
          </a:stretch>
        </p:blipFill>
        <p:spPr>
          <a:xfrm>
            <a:off x="5784937" y="2198000"/>
            <a:ext cx="1116000" cy="658623"/>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3E6E8B58-78CB-45E1-8BD4-4BEF80A63858}"/>
              </a:ext>
            </a:extLst>
          </p:cNvPr>
          <p:cNvPicPr>
            <a:picLocks noChangeAspect="1"/>
          </p:cNvPicPr>
          <p:nvPr/>
        </p:nvPicPr>
        <p:blipFill rotWithShape="1">
          <a:blip r:embed="rId4"/>
          <a:srcRect/>
          <a:stretch/>
        </p:blipFill>
        <p:spPr>
          <a:xfrm>
            <a:off x="4121153" y="2198000"/>
            <a:ext cx="1152000" cy="673477"/>
          </a:xfrm>
          <a:prstGeom prst="rect">
            <a:avLst/>
          </a:prstGeom>
        </p:spPr>
      </p:pic>
      <p:pic>
        <p:nvPicPr>
          <p:cNvPr id="18" name="Image 17">
            <a:extLst>
              <a:ext uri="{FF2B5EF4-FFF2-40B4-BE49-F238E27FC236}">
                <a16:creationId xmlns:a16="http://schemas.microsoft.com/office/drawing/2014/main" id="{E5A7C375-0D26-45EF-A52E-4EFD0AEB1D8A}"/>
              </a:ext>
            </a:extLst>
          </p:cNvPr>
          <p:cNvPicPr>
            <a:picLocks noChangeAspect="1"/>
          </p:cNvPicPr>
          <p:nvPr/>
        </p:nvPicPr>
        <p:blipFill rotWithShape="1">
          <a:blip r:embed="rId5"/>
          <a:srcRect/>
          <a:stretch/>
        </p:blipFill>
        <p:spPr>
          <a:xfrm>
            <a:off x="838503" y="2147476"/>
            <a:ext cx="1057423" cy="724001"/>
          </a:xfrm>
          <a:prstGeom prst="rect">
            <a:avLst/>
          </a:prstGeom>
        </p:spPr>
      </p:pic>
      <p:pic>
        <p:nvPicPr>
          <p:cNvPr id="20" name="Image 19">
            <a:extLst>
              <a:ext uri="{FF2B5EF4-FFF2-40B4-BE49-F238E27FC236}">
                <a16:creationId xmlns:a16="http://schemas.microsoft.com/office/drawing/2014/main" id="{5DE96A2C-E38F-45FD-9ED5-E6B241D63F78}"/>
              </a:ext>
            </a:extLst>
          </p:cNvPr>
          <p:cNvPicPr>
            <a:picLocks noChangeAspect="1"/>
          </p:cNvPicPr>
          <p:nvPr/>
        </p:nvPicPr>
        <p:blipFill rotWithShape="1">
          <a:blip r:embed="rId6"/>
          <a:srcRect/>
          <a:stretch/>
        </p:blipFill>
        <p:spPr>
          <a:xfrm>
            <a:off x="2469545" y="2187477"/>
            <a:ext cx="1116000" cy="684000"/>
          </a:xfrm>
          <a:prstGeom prst="rect">
            <a:avLst/>
          </a:prstGeom>
        </p:spPr>
      </p:pic>
      <p:sp>
        <p:nvSpPr>
          <p:cNvPr id="3" name="Titre 1">
            <a:extLst>
              <a:ext uri="{FF2B5EF4-FFF2-40B4-BE49-F238E27FC236}">
                <a16:creationId xmlns:a16="http://schemas.microsoft.com/office/drawing/2014/main" id="{9D239642-7798-42EE-B40D-ACFB7792DFEF}"/>
              </a:ext>
            </a:extLst>
          </p:cNvPr>
          <p:cNvSpPr txBox="1">
            <a:spLocks/>
          </p:cNvSpPr>
          <p:nvPr/>
        </p:nvSpPr>
        <p:spPr>
          <a:xfrm>
            <a:off x="192985" y="0"/>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500" b="1" dirty="0"/>
          </a:p>
        </p:txBody>
      </p:sp>
      <p:sp>
        <p:nvSpPr>
          <p:cNvPr id="4" name="Titre 1">
            <a:extLst>
              <a:ext uri="{FF2B5EF4-FFF2-40B4-BE49-F238E27FC236}">
                <a16:creationId xmlns:a16="http://schemas.microsoft.com/office/drawing/2014/main" id="{46922F5E-5C33-4DE8-AECB-AC6B008605F9}"/>
              </a:ext>
            </a:extLst>
          </p:cNvPr>
          <p:cNvSpPr txBox="1">
            <a:spLocks/>
          </p:cNvSpPr>
          <p:nvPr/>
        </p:nvSpPr>
        <p:spPr>
          <a:xfrm>
            <a:off x="0" y="170177"/>
            <a:ext cx="10018713" cy="755374"/>
          </a:xfrm>
          <a:prstGeom prst="rect">
            <a:avLst/>
          </a:prstGeom>
        </p:spPr>
        <p:txBody>
          <a:bodyP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u="sng" dirty="0"/>
              <a:t>LES PRECISIONS POUR LES FORMATIONS </a:t>
            </a:r>
          </a:p>
          <a:p>
            <a:r>
              <a:rPr lang="fr-FR" sz="3500" b="1" u="sng" dirty="0"/>
              <a:t>2 ROUES </a:t>
            </a:r>
          </a:p>
        </p:txBody>
      </p:sp>
      <p:sp>
        <p:nvSpPr>
          <p:cNvPr id="11" name="Ellipse 10">
            <a:extLst>
              <a:ext uri="{FF2B5EF4-FFF2-40B4-BE49-F238E27FC236}">
                <a16:creationId xmlns:a16="http://schemas.microsoft.com/office/drawing/2014/main" id="{C9D54600-1A9A-463E-BFE6-2340B86FD983}"/>
              </a:ext>
            </a:extLst>
          </p:cNvPr>
          <p:cNvSpPr/>
          <p:nvPr/>
        </p:nvSpPr>
        <p:spPr>
          <a:xfrm>
            <a:off x="815926" y="1969477"/>
            <a:ext cx="1080000" cy="1080000"/>
          </a:xfrm>
          <a:prstGeom prst="ellipse">
            <a:avLst/>
          </a:prstGeom>
          <a:noFill/>
          <a:ln w="38100" cap="flat" cmpd="sng" algn="ctr">
            <a:solidFill>
              <a:schemeClr val="bg1">
                <a:lumMod val="6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fr-FR" dirty="0"/>
          </a:p>
        </p:txBody>
      </p:sp>
      <p:sp>
        <p:nvSpPr>
          <p:cNvPr id="12" name="Ellipse 11">
            <a:extLst>
              <a:ext uri="{FF2B5EF4-FFF2-40B4-BE49-F238E27FC236}">
                <a16:creationId xmlns:a16="http://schemas.microsoft.com/office/drawing/2014/main" id="{A31877B9-CB5A-4C01-8092-7137415BD109}"/>
              </a:ext>
            </a:extLst>
          </p:cNvPr>
          <p:cNvSpPr/>
          <p:nvPr/>
        </p:nvSpPr>
        <p:spPr>
          <a:xfrm>
            <a:off x="2473622" y="1969477"/>
            <a:ext cx="1080000" cy="1080000"/>
          </a:xfrm>
          <a:prstGeom prst="ellipse">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llipse 12">
            <a:extLst>
              <a:ext uri="{FF2B5EF4-FFF2-40B4-BE49-F238E27FC236}">
                <a16:creationId xmlns:a16="http://schemas.microsoft.com/office/drawing/2014/main" id="{5C38F453-D18C-4DED-BB63-3BF709CD228C}"/>
              </a:ext>
            </a:extLst>
          </p:cNvPr>
          <p:cNvSpPr/>
          <p:nvPr/>
        </p:nvSpPr>
        <p:spPr>
          <a:xfrm>
            <a:off x="4131318" y="1969477"/>
            <a:ext cx="1080000" cy="1080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Ellipse 13">
            <a:extLst>
              <a:ext uri="{FF2B5EF4-FFF2-40B4-BE49-F238E27FC236}">
                <a16:creationId xmlns:a16="http://schemas.microsoft.com/office/drawing/2014/main" id="{19009CD7-33E8-4B9F-B4AD-B70DABA1B12F}"/>
              </a:ext>
            </a:extLst>
          </p:cNvPr>
          <p:cNvSpPr/>
          <p:nvPr/>
        </p:nvSpPr>
        <p:spPr>
          <a:xfrm>
            <a:off x="5789014" y="1988972"/>
            <a:ext cx="1080000" cy="10800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Ellipse 14">
            <a:extLst>
              <a:ext uri="{FF2B5EF4-FFF2-40B4-BE49-F238E27FC236}">
                <a16:creationId xmlns:a16="http://schemas.microsoft.com/office/drawing/2014/main" id="{D5144CE2-7008-478D-9F8A-0E5A95951A32}"/>
              </a:ext>
            </a:extLst>
          </p:cNvPr>
          <p:cNvSpPr/>
          <p:nvPr/>
        </p:nvSpPr>
        <p:spPr>
          <a:xfrm>
            <a:off x="7442633" y="1988972"/>
            <a:ext cx="1080000" cy="108000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ZoneTexte 26">
            <a:extLst>
              <a:ext uri="{FF2B5EF4-FFF2-40B4-BE49-F238E27FC236}">
                <a16:creationId xmlns:a16="http://schemas.microsoft.com/office/drawing/2014/main" id="{47671473-2D30-4DF0-BB41-8478F6449124}"/>
              </a:ext>
            </a:extLst>
          </p:cNvPr>
          <p:cNvSpPr txBox="1"/>
          <p:nvPr/>
        </p:nvSpPr>
        <p:spPr>
          <a:xfrm>
            <a:off x="815926" y="1435419"/>
            <a:ext cx="3756074" cy="369332"/>
          </a:xfrm>
          <a:prstGeom prst="rect">
            <a:avLst/>
          </a:prstGeom>
          <a:noFill/>
        </p:spPr>
        <p:txBody>
          <a:bodyPr wrap="square" rtlCol="0">
            <a:spAutoFit/>
          </a:bodyPr>
          <a:lstStyle/>
          <a:p>
            <a:r>
              <a:rPr lang="fr-FR" b="1" dirty="0"/>
              <a:t>FORMATIONS DISPENSÉES </a:t>
            </a:r>
            <a:r>
              <a:rPr lang="fr-FR" dirty="0"/>
              <a:t>:</a:t>
            </a:r>
          </a:p>
        </p:txBody>
      </p:sp>
      <p:sp>
        <p:nvSpPr>
          <p:cNvPr id="28" name="Rectangle 27">
            <a:extLst>
              <a:ext uri="{FF2B5EF4-FFF2-40B4-BE49-F238E27FC236}">
                <a16:creationId xmlns:a16="http://schemas.microsoft.com/office/drawing/2014/main" id="{C88434A8-BEC8-4252-B685-A4E1E19650FD}"/>
              </a:ext>
            </a:extLst>
          </p:cNvPr>
          <p:cNvSpPr/>
          <p:nvPr/>
        </p:nvSpPr>
        <p:spPr>
          <a:xfrm>
            <a:off x="838502" y="3595316"/>
            <a:ext cx="9655995" cy="3075650"/>
          </a:xfrm>
          <a:prstGeom prst="rect">
            <a:avLst/>
          </a:prstGeom>
        </p:spPr>
        <p:txBody>
          <a:bodyPr wrap="square">
            <a:spAutoFit/>
          </a:bodyPr>
          <a:lstStyle/>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dirty="0">
                <a:ea typeface="Times New Roman" panose="02020603050405020304" pitchFamily="18" charset="0"/>
                <a:cs typeface="Times New Roman" panose="02020603050405020304" pitchFamily="18" charset="0"/>
              </a:rPr>
              <a:t>Notre école de conduite dispose d’une </a:t>
            </a:r>
            <a:r>
              <a:rPr lang="fr-FR" sz="1700" b="1" dirty="0">
                <a:ea typeface="Times New Roman" panose="02020603050405020304" pitchFamily="18" charset="0"/>
                <a:cs typeface="Times New Roman" panose="02020603050405020304" pitchFamily="18" charset="0"/>
              </a:rPr>
              <a:t>piste situé au Zénith du Grand Nancy</a:t>
            </a:r>
            <a:r>
              <a:rPr lang="fr-FR" sz="1700" dirty="0">
                <a:ea typeface="Times New Roman" panose="02020603050405020304" pitchFamily="18" charset="0"/>
                <a:cs typeface="Times New Roman" panose="02020603050405020304" pitchFamily="18" charset="0"/>
              </a:rPr>
              <a:t>, à Maxéville, </a:t>
            </a:r>
          </a:p>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dirty="0">
                <a:ea typeface="Times New Roman" panose="02020603050405020304" pitchFamily="18" charset="0"/>
                <a:cs typeface="Times New Roman" panose="02020603050405020304" pitchFamily="18" charset="0"/>
              </a:rPr>
              <a:t>Elle se trouve à 7 kms soit </a:t>
            </a:r>
            <a:r>
              <a:rPr lang="fr-FR" sz="1700" b="1" dirty="0">
                <a:ea typeface="Times New Roman" panose="02020603050405020304" pitchFamily="18" charset="0"/>
                <a:cs typeface="Times New Roman" panose="02020603050405020304" pitchFamily="18" charset="0"/>
              </a:rPr>
              <a:t>15 minutes de l’école de conduite</a:t>
            </a:r>
          </a:p>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dirty="0">
                <a:ea typeface="Times New Roman" panose="02020603050405020304" pitchFamily="18" charset="0"/>
                <a:cs typeface="Times New Roman" panose="02020603050405020304" pitchFamily="18" charset="0"/>
              </a:rPr>
              <a:t>Le point de RDV se fait toujours à l’école de conduite, les élèves sont suivis, la plus part du temps, en voiture par l’enseignant en liaison radio (talkie-walkie + oreillettes)(sauf débutant)</a:t>
            </a:r>
          </a:p>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dirty="0">
                <a:ea typeface="Times New Roman" panose="02020603050405020304" pitchFamily="18" charset="0"/>
                <a:cs typeface="Times New Roman" panose="02020603050405020304" pitchFamily="18" charset="0"/>
              </a:rPr>
              <a:t>La capacité d’accueil est de </a:t>
            </a:r>
            <a:r>
              <a:rPr lang="fr-FR" sz="1700" b="1" dirty="0">
                <a:ea typeface="Times New Roman" panose="02020603050405020304" pitchFamily="18" charset="0"/>
                <a:cs typeface="Times New Roman" panose="02020603050405020304" pitchFamily="18" charset="0"/>
              </a:rPr>
              <a:t>3 élèves maximum </a:t>
            </a:r>
            <a:r>
              <a:rPr lang="fr-FR" sz="1700" dirty="0">
                <a:ea typeface="Times New Roman" panose="02020603050405020304" pitchFamily="18" charset="0"/>
                <a:cs typeface="Times New Roman" panose="02020603050405020304" pitchFamily="18" charset="0"/>
              </a:rPr>
              <a:t>par session pour </a:t>
            </a:r>
            <a:r>
              <a:rPr lang="fr-FR" sz="1700" b="1" dirty="0">
                <a:ea typeface="Times New Roman" panose="02020603050405020304" pitchFamily="18" charset="0"/>
                <a:cs typeface="Times New Roman" panose="02020603050405020304" pitchFamily="18" charset="0"/>
              </a:rPr>
              <a:t>les formations motos</a:t>
            </a:r>
          </a:p>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b="1" dirty="0">
                <a:ea typeface="Times New Roman" panose="02020603050405020304" pitchFamily="18" charset="0"/>
                <a:cs typeface="Times New Roman" panose="02020603050405020304" pitchFamily="18" charset="0"/>
              </a:rPr>
              <a:t>La formation AM « </a:t>
            </a:r>
            <a:r>
              <a:rPr lang="fr-FR" sz="1700" dirty="0">
                <a:ea typeface="Times New Roman" panose="02020603050405020304" pitchFamily="18" charset="0"/>
                <a:cs typeface="Times New Roman" panose="02020603050405020304" pitchFamily="18" charset="0"/>
              </a:rPr>
              <a:t>pratique » est </a:t>
            </a:r>
            <a:r>
              <a:rPr lang="fr-FR" sz="1700" b="1" dirty="0">
                <a:ea typeface="Times New Roman" panose="02020603050405020304" pitchFamily="18" charset="0"/>
                <a:cs typeface="Times New Roman" panose="02020603050405020304" pitchFamily="18" charset="0"/>
              </a:rPr>
              <a:t>individualisée</a:t>
            </a:r>
            <a:r>
              <a:rPr lang="fr-FR" sz="1700" dirty="0">
                <a:ea typeface="Times New Roman" panose="02020603050405020304" pitchFamily="18" charset="0"/>
                <a:cs typeface="Times New Roman" panose="02020603050405020304" pitchFamily="18" charset="0"/>
              </a:rPr>
              <a:t>, la « théorie » est de 2 élèves maximum</a:t>
            </a:r>
          </a:p>
          <a:p>
            <a:pPr marL="285750" lvl="0" indent="-285750">
              <a:lnSpc>
                <a:spcPct val="115000"/>
              </a:lnSpc>
              <a:spcAft>
                <a:spcPts val="0"/>
              </a:spcAft>
              <a:buClr>
                <a:srgbClr val="FF0000"/>
              </a:buClr>
              <a:buFont typeface="Wingdings" panose="05000000000000000000" pitchFamily="2" charset="2"/>
              <a:buChar char="Ø"/>
              <a:tabLst>
                <a:tab pos="2208530" algn="l"/>
              </a:tabLst>
            </a:pPr>
            <a:r>
              <a:rPr lang="fr-FR" sz="1700" dirty="0">
                <a:ea typeface="Times New Roman" panose="02020603050405020304" pitchFamily="18" charset="0"/>
                <a:cs typeface="Times New Roman" panose="02020603050405020304" pitchFamily="18" charset="0"/>
              </a:rPr>
              <a:t>Nous disposons de 5 véhicules : 1 MT09 Yamaha / 2 MT03 Yamaha / 1 MT07 YAMAHA / 1 MT125 YAMAHA / 1 scooter 49.9cm</a:t>
            </a:r>
            <a:r>
              <a:rPr lang="fr-FR" sz="1700" baseline="30000" dirty="0">
                <a:ea typeface="Times New Roman" panose="02020603050405020304" pitchFamily="18" charset="0"/>
                <a:cs typeface="Times New Roman" panose="02020603050405020304" pitchFamily="18" charset="0"/>
              </a:rPr>
              <a:t>3 </a:t>
            </a:r>
            <a:r>
              <a:rPr lang="fr-FR" sz="1700" dirty="0">
                <a:ea typeface="Times New Roman" panose="02020603050405020304" pitchFamily="18" charset="0"/>
                <a:cs typeface="Times New Roman" panose="02020603050405020304" pitchFamily="18" charset="0"/>
              </a:rPr>
              <a:t>YAMAHA</a:t>
            </a:r>
          </a:p>
          <a:p>
            <a:pPr marL="285750" lvl="0" indent="-285750">
              <a:lnSpc>
                <a:spcPct val="115000"/>
              </a:lnSpc>
              <a:spcAft>
                <a:spcPts val="800"/>
              </a:spcAft>
              <a:buClr>
                <a:srgbClr val="FF0000"/>
              </a:buClr>
              <a:buFont typeface="Wingdings" panose="05000000000000000000" pitchFamily="2" charset="2"/>
              <a:buChar char="Ø"/>
              <a:tabLst>
                <a:tab pos="2208530" algn="l"/>
              </a:tabLst>
            </a:pPr>
            <a:r>
              <a:rPr lang="fr-FR" sz="1700" dirty="0">
                <a:solidFill>
                  <a:srgbClr val="000000"/>
                </a:solidFill>
                <a:ea typeface="Times New Roman" panose="02020603050405020304" pitchFamily="18" charset="0"/>
                <a:cs typeface="Arial" panose="020B0604020202020204" pitchFamily="34" charset="0"/>
              </a:rPr>
              <a:t>L’enseignement est assuré par 1 formateur moto, pédagogue, professionnel et passionné de motos</a:t>
            </a:r>
            <a:r>
              <a:rPr lang="fr-FR" sz="1700" dirty="0">
                <a:ea typeface="Times New Roman" panose="02020603050405020304" pitchFamily="18" charset="0"/>
                <a:cs typeface="Times New Roman" panose="02020603050405020304" pitchFamily="18" charset="0"/>
              </a:rPr>
              <a:t> </a:t>
            </a:r>
          </a:p>
        </p:txBody>
      </p:sp>
      <p:sp>
        <p:nvSpPr>
          <p:cNvPr id="29" name="ZoneTexte 28">
            <a:extLst>
              <a:ext uri="{FF2B5EF4-FFF2-40B4-BE49-F238E27FC236}">
                <a16:creationId xmlns:a16="http://schemas.microsoft.com/office/drawing/2014/main" id="{14787010-7BD9-4A9C-A481-BD7C837E0D92}"/>
              </a:ext>
            </a:extLst>
          </p:cNvPr>
          <p:cNvSpPr txBox="1"/>
          <p:nvPr/>
        </p:nvSpPr>
        <p:spPr>
          <a:xfrm>
            <a:off x="827214" y="3124366"/>
            <a:ext cx="1080000" cy="307777"/>
          </a:xfrm>
          <a:prstGeom prst="rect">
            <a:avLst/>
          </a:prstGeom>
          <a:noFill/>
        </p:spPr>
        <p:txBody>
          <a:bodyPr wrap="square" rtlCol="0">
            <a:spAutoFit/>
          </a:bodyPr>
          <a:lstStyle/>
          <a:p>
            <a:r>
              <a:rPr lang="fr-FR" sz="1400" b="1" dirty="0"/>
              <a:t>PERMIS AM</a:t>
            </a:r>
          </a:p>
        </p:txBody>
      </p:sp>
      <p:sp>
        <p:nvSpPr>
          <p:cNvPr id="30" name="ZoneTexte 29">
            <a:extLst>
              <a:ext uri="{FF2B5EF4-FFF2-40B4-BE49-F238E27FC236}">
                <a16:creationId xmlns:a16="http://schemas.microsoft.com/office/drawing/2014/main" id="{8376FA2A-C9D3-475F-B403-B3325125B3FE}"/>
              </a:ext>
            </a:extLst>
          </p:cNvPr>
          <p:cNvSpPr txBox="1"/>
          <p:nvPr/>
        </p:nvSpPr>
        <p:spPr>
          <a:xfrm>
            <a:off x="4240784" y="3124111"/>
            <a:ext cx="1080000" cy="307777"/>
          </a:xfrm>
          <a:prstGeom prst="rect">
            <a:avLst/>
          </a:prstGeom>
          <a:noFill/>
        </p:spPr>
        <p:txBody>
          <a:bodyPr wrap="square" rtlCol="0">
            <a:spAutoFit/>
          </a:bodyPr>
          <a:lstStyle/>
          <a:p>
            <a:r>
              <a:rPr lang="fr-FR" sz="1400" b="1" dirty="0"/>
              <a:t>PERMIS A2</a:t>
            </a:r>
          </a:p>
        </p:txBody>
      </p:sp>
      <p:sp>
        <p:nvSpPr>
          <p:cNvPr id="31" name="ZoneTexte 30">
            <a:extLst>
              <a:ext uri="{FF2B5EF4-FFF2-40B4-BE49-F238E27FC236}">
                <a16:creationId xmlns:a16="http://schemas.microsoft.com/office/drawing/2014/main" id="{6EDF72BD-20AD-44DF-B148-85F1213F5435}"/>
              </a:ext>
            </a:extLst>
          </p:cNvPr>
          <p:cNvSpPr txBox="1"/>
          <p:nvPr/>
        </p:nvSpPr>
        <p:spPr>
          <a:xfrm>
            <a:off x="2469545" y="3131637"/>
            <a:ext cx="1080000" cy="307777"/>
          </a:xfrm>
          <a:prstGeom prst="rect">
            <a:avLst/>
          </a:prstGeom>
          <a:noFill/>
        </p:spPr>
        <p:txBody>
          <a:bodyPr wrap="square" rtlCol="0">
            <a:spAutoFit/>
          </a:bodyPr>
          <a:lstStyle/>
          <a:p>
            <a:r>
              <a:rPr lang="fr-FR" sz="1400" b="1" dirty="0"/>
              <a:t>PERMIS A1</a:t>
            </a:r>
          </a:p>
        </p:txBody>
      </p:sp>
      <p:sp>
        <p:nvSpPr>
          <p:cNvPr id="32" name="ZoneTexte 31">
            <a:extLst>
              <a:ext uri="{FF2B5EF4-FFF2-40B4-BE49-F238E27FC236}">
                <a16:creationId xmlns:a16="http://schemas.microsoft.com/office/drawing/2014/main" id="{850896B0-D804-4066-858A-E82A4F242890}"/>
              </a:ext>
            </a:extLst>
          </p:cNvPr>
          <p:cNvSpPr txBox="1"/>
          <p:nvPr/>
        </p:nvSpPr>
        <p:spPr>
          <a:xfrm>
            <a:off x="5544971" y="3131637"/>
            <a:ext cx="1355966" cy="307777"/>
          </a:xfrm>
          <a:prstGeom prst="rect">
            <a:avLst/>
          </a:prstGeom>
          <a:noFill/>
        </p:spPr>
        <p:txBody>
          <a:bodyPr wrap="square" rtlCol="0">
            <a:spAutoFit/>
          </a:bodyPr>
          <a:lstStyle/>
          <a:p>
            <a:pPr algn="ctr"/>
            <a:r>
              <a:rPr lang="fr-FR" sz="1400" b="1" dirty="0"/>
              <a:t>PASSERELLE A</a:t>
            </a:r>
          </a:p>
        </p:txBody>
      </p:sp>
      <p:sp>
        <p:nvSpPr>
          <p:cNvPr id="33" name="ZoneTexte 32">
            <a:extLst>
              <a:ext uri="{FF2B5EF4-FFF2-40B4-BE49-F238E27FC236}">
                <a16:creationId xmlns:a16="http://schemas.microsoft.com/office/drawing/2014/main" id="{F51A231C-DFEB-419C-80F1-635ACB3E6F3B}"/>
              </a:ext>
            </a:extLst>
          </p:cNvPr>
          <p:cNvSpPr txBox="1"/>
          <p:nvPr/>
        </p:nvSpPr>
        <p:spPr>
          <a:xfrm>
            <a:off x="7316209" y="3137905"/>
            <a:ext cx="1580153" cy="307777"/>
          </a:xfrm>
          <a:prstGeom prst="rect">
            <a:avLst/>
          </a:prstGeom>
          <a:noFill/>
        </p:spPr>
        <p:txBody>
          <a:bodyPr wrap="square" rtlCol="0">
            <a:spAutoFit/>
          </a:bodyPr>
          <a:lstStyle/>
          <a:p>
            <a:r>
              <a:rPr lang="fr-FR" sz="1400" b="1" dirty="0"/>
              <a:t>FORMATION 125</a:t>
            </a:r>
          </a:p>
        </p:txBody>
      </p:sp>
    </p:spTree>
    <p:extLst>
      <p:ext uri="{BB962C8B-B14F-4D97-AF65-F5344CB8AC3E}">
        <p14:creationId xmlns:p14="http://schemas.microsoft.com/office/powerpoint/2010/main" val="84543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52752D-73F9-4120-8709-7485BBE301FD}"/>
              </a:ext>
            </a:extLst>
          </p:cNvPr>
          <p:cNvSpPr>
            <a:spLocks noGrp="1"/>
          </p:cNvSpPr>
          <p:nvPr>
            <p:ph type="title"/>
          </p:nvPr>
        </p:nvSpPr>
        <p:spPr>
          <a:xfrm>
            <a:off x="814444" y="1"/>
            <a:ext cx="10018713" cy="755374"/>
          </a:xfrm>
        </p:spPr>
        <p:txBody>
          <a:bodyPr>
            <a:normAutofit/>
          </a:bodyPr>
          <a:lstStyle/>
          <a:p>
            <a:r>
              <a:rPr lang="fr-FR" sz="3500" b="1" u="sng" dirty="0"/>
              <a:t>LE PARCOURS DE FORMATION PERMIS B</a:t>
            </a:r>
          </a:p>
        </p:txBody>
      </p:sp>
      <p:pic>
        <p:nvPicPr>
          <p:cNvPr id="8" name="Image 7" descr="Une image contenant dessin&#10;&#10;Description générée automatiquement">
            <a:extLst>
              <a:ext uri="{FF2B5EF4-FFF2-40B4-BE49-F238E27FC236}">
                <a16:creationId xmlns:a16="http://schemas.microsoft.com/office/drawing/2014/main" id="{96CED487-A440-47BB-A96A-3C9DDC4BC387}"/>
              </a:ext>
            </a:extLst>
          </p:cNvPr>
          <p:cNvPicPr>
            <a:picLocks noChangeAspect="1"/>
          </p:cNvPicPr>
          <p:nvPr/>
        </p:nvPicPr>
        <p:blipFill>
          <a:blip r:embed="rId2">
            <a:alphaModFix amt="35000"/>
          </a:blip>
          <a:stretch>
            <a:fillRect/>
          </a:stretch>
        </p:blipFill>
        <p:spPr>
          <a:xfrm>
            <a:off x="1727200" y="972457"/>
            <a:ext cx="6988175" cy="5196661"/>
          </a:xfrm>
          <a:prstGeom prst="rect">
            <a:avLst/>
          </a:prstGeom>
        </p:spPr>
      </p:pic>
      <p:sp>
        <p:nvSpPr>
          <p:cNvPr id="5" name="Rectangle 4">
            <a:extLst>
              <a:ext uri="{FF2B5EF4-FFF2-40B4-BE49-F238E27FC236}">
                <a16:creationId xmlns:a16="http://schemas.microsoft.com/office/drawing/2014/main" id="{78BC08F1-4160-4B48-BEF5-566F96B463EA}"/>
              </a:ext>
            </a:extLst>
          </p:cNvPr>
          <p:cNvSpPr/>
          <p:nvPr/>
        </p:nvSpPr>
        <p:spPr>
          <a:xfrm>
            <a:off x="354535" y="755375"/>
            <a:ext cx="10588283" cy="6324808"/>
          </a:xfrm>
          <a:prstGeom prst="rect">
            <a:avLst/>
          </a:prstGeom>
        </p:spPr>
        <p:txBody>
          <a:bodyPr wrap="square" numCol="2">
            <a:spAutoFit/>
          </a:bodyPr>
          <a:lstStyle/>
          <a:p>
            <a:r>
              <a:rPr lang="fr-FR" sz="1500" b="1" dirty="0">
                <a:solidFill>
                  <a:schemeClr val="bg2">
                    <a:lumMod val="50000"/>
                  </a:schemeClr>
                </a:solidFill>
              </a:rPr>
              <a:t>Apprendre à conduire est une démarche éducative exigeante qui, demande à l'élève de la concentration, de l’assiduité, de la motivation.</a:t>
            </a:r>
          </a:p>
          <a:p>
            <a:endParaRPr lang="fr-FR" sz="500" b="1" dirty="0">
              <a:solidFill>
                <a:schemeClr val="bg2">
                  <a:lumMod val="50000"/>
                </a:schemeClr>
              </a:solidFill>
            </a:endParaRPr>
          </a:p>
          <a:p>
            <a:r>
              <a:rPr lang="fr-FR" sz="1500" b="1" dirty="0">
                <a:solidFill>
                  <a:schemeClr val="bg2">
                    <a:lumMod val="50000"/>
                  </a:schemeClr>
                </a:solidFill>
              </a:rPr>
              <a:t>Le parcours qui vous est proposé vous permettra de progresser dans votre formation pour vous amener en situation de réussite aux examens du permis de conduire.</a:t>
            </a:r>
          </a:p>
          <a:p>
            <a:endParaRPr lang="fr-FR" sz="500" b="1" dirty="0">
              <a:solidFill>
                <a:schemeClr val="bg2">
                  <a:lumMod val="50000"/>
                </a:schemeClr>
              </a:solidFill>
            </a:endParaRPr>
          </a:p>
          <a:p>
            <a:r>
              <a:rPr lang="fr-FR" sz="1500" b="1" dirty="0">
                <a:solidFill>
                  <a:schemeClr val="bg2">
                    <a:lumMod val="50000"/>
                  </a:schemeClr>
                </a:solidFill>
              </a:rPr>
              <a:t>En vous engageant dans cette formation à la conduite à la sécurité routière au travers de la signature du contrat, vous vous engagez à suivre obligatoirement le  parcours de formation suivant :</a:t>
            </a:r>
          </a:p>
          <a:p>
            <a:endParaRPr lang="fr-FR" sz="500" b="1" dirty="0">
              <a:solidFill>
                <a:schemeClr val="bg2">
                  <a:lumMod val="50000"/>
                </a:schemeClr>
              </a:solidFill>
            </a:endParaRPr>
          </a:p>
          <a:p>
            <a:pPr marL="285750" indent="-285750">
              <a:buFont typeface="Arial" panose="020B0604020202020204" pitchFamily="34" charset="0"/>
              <a:buChar char="•"/>
            </a:pPr>
            <a:r>
              <a:rPr lang="fr-FR" sz="1500" b="1" u="sng" dirty="0">
                <a:solidFill>
                  <a:schemeClr val="bg2">
                    <a:lumMod val="50000"/>
                  </a:schemeClr>
                </a:solidFill>
              </a:rPr>
              <a:t>Parcours théorique</a:t>
            </a:r>
          </a:p>
          <a:p>
            <a:r>
              <a:rPr lang="fr-FR" sz="1500" b="1" dirty="0">
                <a:solidFill>
                  <a:schemeClr val="bg2">
                    <a:lumMod val="50000"/>
                  </a:schemeClr>
                </a:solidFill>
              </a:rPr>
              <a:t>La formation théorique qui porte sur des questions «d’entraînement au code » pourra être suivi à votre rythme soit dans les locaux de l’école de conduite avec un support média, avec un enseignant ou via Internet grâce à une application ICI CODE de Planète Permis.</a:t>
            </a:r>
          </a:p>
          <a:p>
            <a:endParaRPr lang="fr-FR" sz="500" b="1" dirty="0">
              <a:solidFill>
                <a:schemeClr val="bg2">
                  <a:lumMod val="50000"/>
                </a:schemeClr>
              </a:solidFill>
            </a:endParaRPr>
          </a:p>
          <a:p>
            <a:r>
              <a:rPr lang="fr-FR" sz="1500" b="1" dirty="0">
                <a:solidFill>
                  <a:schemeClr val="bg2">
                    <a:lumMod val="50000"/>
                  </a:schemeClr>
                </a:solidFill>
              </a:rPr>
              <a:t>La formation portant sur des thématiques spécifiques se déroule collectivement, dans les locaux de l’école de conduite, et est dispensée en présence d’un enseignant de la conduite et de la sécurité routière titulaire d’une autorisation d’enseigner en cours de validité.</a:t>
            </a:r>
          </a:p>
          <a:p>
            <a:endParaRPr lang="fr-FR" sz="500" b="1" dirty="0">
              <a:solidFill>
                <a:schemeClr val="bg2">
                  <a:lumMod val="50000"/>
                </a:schemeClr>
              </a:solidFill>
            </a:endParaRPr>
          </a:p>
          <a:p>
            <a:r>
              <a:rPr lang="fr-FR" sz="1500" b="1" dirty="0">
                <a:solidFill>
                  <a:schemeClr val="bg2">
                    <a:lumMod val="50000"/>
                  </a:schemeClr>
                </a:solidFill>
              </a:rPr>
              <a:t>En fonction de votre emploi du temps, vous venez au cours à votre rythme.</a:t>
            </a:r>
          </a:p>
          <a:p>
            <a:endParaRPr lang="fr-FR" sz="500" b="1" dirty="0">
              <a:solidFill>
                <a:schemeClr val="bg2">
                  <a:lumMod val="50000"/>
                </a:schemeClr>
              </a:solidFill>
            </a:endParaRPr>
          </a:p>
          <a:p>
            <a:endParaRPr lang="fr-FR" sz="1500" b="1" dirty="0">
              <a:solidFill>
                <a:schemeClr val="bg2">
                  <a:lumMod val="50000"/>
                </a:schemeClr>
              </a:solidFill>
            </a:endParaRPr>
          </a:p>
          <a:p>
            <a:endParaRPr lang="fr-FR" sz="1500" b="1" dirty="0">
              <a:solidFill>
                <a:schemeClr val="bg2">
                  <a:lumMod val="50000"/>
                </a:schemeClr>
              </a:solidFill>
            </a:endParaRPr>
          </a:p>
          <a:p>
            <a:pPr marL="285750" indent="-103188">
              <a:buFont typeface="Arial" panose="020B0604020202020204" pitchFamily="34" charset="0"/>
              <a:buChar char="•"/>
            </a:pPr>
            <a:r>
              <a:rPr lang="fr-FR" sz="1500" b="1" u="sng" dirty="0">
                <a:solidFill>
                  <a:schemeClr val="bg2">
                    <a:lumMod val="50000"/>
                  </a:schemeClr>
                </a:solidFill>
              </a:rPr>
              <a:t>Parcours pratique</a:t>
            </a:r>
          </a:p>
          <a:p>
            <a:pPr marL="285750" indent="-103188"/>
            <a:r>
              <a:rPr lang="fr-FR" sz="1500" b="1" dirty="0">
                <a:solidFill>
                  <a:schemeClr val="bg2">
                    <a:lumMod val="50000"/>
                  </a:schemeClr>
                </a:solidFill>
              </a:rPr>
              <a:t>Pour que l'apprentissage de la conduite et de la sécurité routière prenne tout son sens, la formation se déroule sous le format de l'alternance.</a:t>
            </a:r>
          </a:p>
          <a:p>
            <a:pPr marL="285750" indent="-103188"/>
            <a:endParaRPr lang="fr-FR" sz="500" b="1" dirty="0">
              <a:solidFill>
                <a:schemeClr val="bg2">
                  <a:lumMod val="50000"/>
                </a:schemeClr>
              </a:solidFill>
            </a:endParaRPr>
          </a:p>
          <a:p>
            <a:pPr marL="285750" indent="-103188"/>
            <a:r>
              <a:rPr lang="fr-FR" sz="1500" b="1" dirty="0">
                <a:solidFill>
                  <a:schemeClr val="bg2">
                    <a:lumMod val="50000"/>
                  </a:schemeClr>
                </a:solidFill>
              </a:rPr>
              <a:t>Pendant la phase pratique, vous serez amené à circuler :</a:t>
            </a:r>
          </a:p>
          <a:p>
            <a:pPr marL="285750" indent="-103188">
              <a:buFont typeface="Wingdings" panose="05000000000000000000" pitchFamily="2" charset="2"/>
              <a:buChar char="ü"/>
            </a:pPr>
            <a:r>
              <a:rPr lang="fr-FR" sz="1500" b="1" dirty="0">
                <a:solidFill>
                  <a:schemeClr val="bg2">
                    <a:lumMod val="50000"/>
                  </a:schemeClr>
                </a:solidFill>
              </a:rPr>
              <a:t>En ville ;</a:t>
            </a:r>
          </a:p>
          <a:p>
            <a:pPr marL="285750" indent="-103188">
              <a:buFont typeface="Wingdings" panose="05000000000000000000" pitchFamily="2" charset="2"/>
              <a:buChar char="ü"/>
            </a:pPr>
            <a:r>
              <a:rPr lang="fr-FR" sz="1500" b="1" dirty="0">
                <a:solidFill>
                  <a:schemeClr val="bg2">
                    <a:lumMod val="50000"/>
                  </a:schemeClr>
                </a:solidFill>
              </a:rPr>
              <a:t>En rase campagne ;</a:t>
            </a:r>
          </a:p>
          <a:p>
            <a:pPr marL="285750" indent="-103188">
              <a:buFont typeface="Wingdings" panose="05000000000000000000" pitchFamily="2" charset="2"/>
              <a:buChar char="ü"/>
            </a:pPr>
            <a:r>
              <a:rPr lang="fr-FR" sz="1500" b="1" dirty="0">
                <a:solidFill>
                  <a:schemeClr val="bg2">
                    <a:lumMod val="50000"/>
                  </a:schemeClr>
                </a:solidFill>
              </a:rPr>
              <a:t>Sur autoroute ;</a:t>
            </a:r>
          </a:p>
          <a:p>
            <a:pPr marL="285750" indent="-103188">
              <a:buFont typeface="Wingdings" panose="05000000000000000000" pitchFamily="2" charset="2"/>
              <a:buChar char="ü"/>
            </a:pPr>
            <a:r>
              <a:rPr lang="fr-FR" sz="1500" b="1" dirty="0">
                <a:solidFill>
                  <a:schemeClr val="bg2">
                    <a:lumMod val="50000"/>
                  </a:schemeClr>
                </a:solidFill>
              </a:rPr>
              <a:t>De nuit (leçons prises en hiver).</a:t>
            </a:r>
          </a:p>
          <a:p>
            <a:pPr marL="285750" indent="-103188"/>
            <a:endParaRPr lang="fr-FR" sz="500" b="1" dirty="0">
              <a:solidFill>
                <a:schemeClr val="bg2">
                  <a:lumMod val="50000"/>
                </a:schemeClr>
              </a:solidFill>
            </a:endParaRPr>
          </a:p>
          <a:p>
            <a:pPr marL="285750" indent="-103188"/>
            <a:r>
              <a:rPr lang="fr-FR" sz="1500" b="1" dirty="0">
                <a:solidFill>
                  <a:schemeClr val="bg2">
                    <a:lumMod val="50000"/>
                  </a:schemeClr>
                </a:solidFill>
              </a:rPr>
              <a:t>Un voyage école peut vous être proposé</a:t>
            </a:r>
          </a:p>
          <a:p>
            <a:pPr marL="285750" indent="-103188"/>
            <a:r>
              <a:rPr lang="fr-FR" sz="1500" b="1" dirty="0">
                <a:solidFill>
                  <a:schemeClr val="bg2">
                    <a:lumMod val="50000"/>
                  </a:schemeClr>
                </a:solidFill>
              </a:rPr>
              <a:t>Il permet de partir en groupe de trois élèves qui conduisent à tour de rôle sur une demi-journée ou une journée.</a:t>
            </a:r>
          </a:p>
          <a:p>
            <a:pPr marL="285750" indent="-103188"/>
            <a:endParaRPr lang="fr-FR" sz="500" b="1" dirty="0">
              <a:solidFill>
                <a:schemeClr val="bg2">
                  <a:lumMod val="50000"/>
                </a:schemeClr>
              </a:solidFill>
            </a:endParaRPr>
          </a:p>
          <a:p>
            <a:pPr marL="285750" indent="-103188"/>
            <a:r>
              <a:rPr lang="fr-FR" sz="1500" b="1" dirty="0">
                <a:solidFill>
                  <a:schemeClr val="bg2">
                    <a:lumMod val="50000"/>
                  </a:schemeClr>
                </a:solidFill>
              </a:rPr>
              <a:t>Avant de partir, les élèves préparent au préalable l'itinéraire.</a:t>
            </a:r>
          </a:p>
          <a:p>
            <a:pPr marL="285750" indent="-103188"/>
            <a:r>
              <a:rPr lang="fr-FR" sz="1500" b="1" dirty="0">
                <a:solidFill>
                  <a:schemeClr val="bg2">
                    <a:lumMod val="50000"/>
                  </a:schemeClr>
                </a:solidFill>
              </a:rPr>
              <a:t>Ces voyages permettent d'apprendre à lire une carte, d'utiliser un GPS, de favoriser l'autonomie, d'apprendre en observant les autres élèves.</a:t>
            </a:r>
          </a:p>
          <a:p>
            <a:pPr marL="285750" indent="-103188"/>
            <a:endParaRPr lang="fr-FR" sz="500" b="1" dirty="0">
              <a:solidFill>
                <a:schemeClr val="bg2">
                  <a:lumMod val="50000"/>
                </a:schemeClr>
              </a:solidFill>
            </a:endParaRPr>
          </a:p>
          <a:p>
            <a:pPr marL="285750" indent="-103188"/>
            <a:r>
              <a:rPr lang="fr-FR" sz="1500" b="1" dirty="0">
                <a:solidFill>
                  <a:schemeClr val="bg2">
                    <a:lumMod val="50000"/>
                  </a:schemeClr>
                </a:solidFill>
              </a:rPr>
              <a:t>De l'écoute pédagogique vous sera proposée.</a:t>
            </a:r>
          </a:p>
          <a:p>
            <a:pPr marL="285750" indent="-103188"/>
            <a:r>
              <a:rPr lang="fr-FR" sz="1500" b="1" dirty="0">
                <a:solidFill>
                  <a:schemeClr val="bg2">
                    <a:lumMod val="50000"/>
                  </a:schemeClr>
                </a:solidFill>
              </a:rPr>
              <a:t>Pendant qu’un élève conduit, vous l'observez, vous écoutez les explications et les conseils de l'enseignant et vous participez de manière active en faisant part de vos observations et de vos réflexions.</a:t>
            </a:r>
          </a:p>
          <a:p>
            <a:r>
              <a:rPr lang="fr-FR" sz="1450" b="1" dirty="0">
                <a:solidFill>
                  <a:schemeClr val="bg2">
                    <a:lumMod val="50000"/>
                  </a:schemeClr>
                </a:solidFill>
              </a:rPr>
              <a:t> </a:t>
            </a:r>
          </a:p>
          <a:p>
            <a:endParaRPr lang="fr-FR" sz="800" dirty="0"/>
          </a:p>
        </p:txBody>
      </p:sp>
    </p:spTree>
    <p:extLst>
      <p:ext uri="{BB962C8B-B14F-4D97-AF65-F5344CB8AC3E}">
        <p14:creationId xmlns:p14="http://schemas.microsoft.com/office/powerpoint/2010/main" val="3794650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4D436-296C-4220-8324-BCE7F7FAD187}"/>
              </a:ext>
            </a:extLst>
          </p:cNvPr>
          <p:cNvSpPr txBox="1">
            <a:spLocks/>
          </p:cNvSpPr>
          <p:nvPr/>
        </p:nvSpPr>
        <p:spPr>
          <a:xfrm>
            <a:off x="425215" y="15147"/>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dirty="0"/>
              <a:t>LA CONDUITE ACCOMPAGNÉE : SES AVANTAGES</a:t>
            </a:r>
          </a:p>
        </p:txBody>
      </p:sp>
      <p:graphicFrame>
        <p:nvGraphicFramePr>
          <p:cNvPr id="4" name="Diagramme 3">
            <a:extLst>
              <a:ext uri="{FF2B5EF4-FFF2-40B4-BE49-F238E27FC236}">
                <a16:creationId xmlns:a16="http://schemas.microsoft.com/office/drawing/2014/main" id="{C2B01AB0-F22C-42FD-901A-7AE2CF271C7F}"/>
              </a:ext>
            </a:extLst>
          </p:cNvPr>
          <p:cNvGraphicFramePr/>
          <p:nvPr>
            <p:extLst>
              <p:ext uri="{D42A27DB-BD31-4B8C-83A1-F6EECF244321}">
                <p14:modId xmlns:p14="http://schemas.microsoft.com/office/powerpoint/2010/main" val="2932875703"/>
              </p:ext>
            </p:extLst>
          </p:nvPr>
        </p:nvGraphicFramePr>
        <p:xfrm>
          <a:off x="4503728" y="617004"/>
          <a:ext cx="7688272" cy="602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égende : flèche vers la droite 5">
            <a:extLst>
              <a:ext uri="{FF2B5EF4-FFF2-40B4-BE49-F238E27FC236}">
                <a16:creationId xmlns:a16="http://schemas.microsoft.com/office/drawing/2014/main" id="{58F620EE-DC10-46FA-A806-EE7B2998C638}"/>
              </a:ext>
            </a:extLst>
          </p:cNvPr>
          <p:cNvSpPr/>
          <p:nvPr/>
        </p:nvSpPr>
        <p:spPr>
          <a:xfrm>
            <a:off x="680302" y="832818"/>
            <a:ext cx="2077411" cy="5712174"/>
          </a:xfrm>
          <a:prstGeom prst="rightArrowCallout">
            <a:avLst/>
          </a:prstGeom>
          <a:gradFill>
            <a:gsLst>
              <a:gs pos="0">
                <a:schemeClr val="accent1">
                  <a:tint val="96000"/>
                  <a:lumMod val="100000"/>
                </a:schemeClr>
              </a:gs>
              <a:gs pos="78000">
                <a:srgbClr val="00B0F0"/>
              </a:gs>
            </a:gsLst>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wordArtVert" rtlCol="0" anchor="ctr"/>
          <a:lstStyle/>
          <a:p>
            <a:pPr algn="ctr"/>
            <a:r>
              <a:rPr lang="fr-FR" sz="35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fr-FR" sz="3500" b="1" dirty="0">
                <a:ln w="12700">
                  <a:solidFill>
                    <a:schemeClr val="accent5"/>
                  </a:solidFill>
                  <a:prstDash val="solid"/>
                </a:ln>
                <a:pattFill prst="ltDnDiag">
                  <a:fgClr>
                    <a:schemeClr val="accent5">
                      <a:lumMod val="60000"/>
                      <a:lumOff val="40000"/>
                    </a:schemeClr>
                  </a:fgClr>
                  <a:bgClr>
                    <a:schemeClr val="bg1"/>
                  </a:bgClr>
                </a:pattFill>
              </a:rPr>
              <a:t>AVANTAGES</a:t>
            </a:r>
            <a:endParaRPr lang="fr-FR" sz="35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8" name="Image 7">
            <a:extLst>
              <a:ext uri="{FF2B5EF4-FFF2-40B4-BE49-F238E27FC236}">
                <a16:creationId xmlns:a16="http://schemas.microsoft.com/office/drawing/2014/main" id="{2CD34C4F-E905-4B55-89F5-9F6532357C1D}"/>
              </a:ext>
            </a:extLst>
          </p:cNvPr>
          <p:cNvPicPr>
            <a:picLocks noChangeAspect="1"/>
          </p:cNvPicPr>
          <p:nvPr/>
        </p:nvPicPr>
        <p:blipFill>
          <a:blip r:embed="rId7"/>
          <a:stretch>
            <a:fillRect/>
          </a:stretch>
        </p:blipFill>
        <p:spPr>
          <a:xfrm>
            <a:off x="2851140" y="2074417"/>
            <a:ext cx="3305175" cy="3228975"/>
          </a:xfrm>
          <a:prstGeom prst="ellipse">
            <a:avLst/>
          </a:prstGeom>
        </p:spPr>
      </p:pic>
      <p:sp>
        <p:nvSpPr>
          <p:cNvPr id="11" name="ZoneTexte 10">
            <a:extLst>
              <a:ext uri="{FF2B5EF4-FFF2-40B4-BE49-F238E27FC236}">
                <a16:creationId xmlns:a16="http://schemas.microsoft.com/office/drawing/2014/main" id="{4DC90B91-6E85-4669-A326-BB7F701F429C}"/>
              </a:ext>
            </a:extLst>
          </p:cNvPr>
          <p:cNvSpPr txBox="1"/>
          <p:nvPr/>
        </p:nvSpPr>
        <p:spPr>
          <a:xfrm>
            <a:off x="811322" y="2921168"/>
            <a:ext cx="1103086" cy="1015663"/>
          </a:xfrm>
          <a:prstGeom prst="rect">
            <a:avLst/>
          </a:prstGeom>
          <a:noFill/>
        </p:spPr>
        <p:txBody>
          <a:bodyPr wrap="square" rtlCol="0">
            <a:spAutoFit/>
          </a:bodyPr>
          <a:lstStyle/>
          <a:p>
            <a:r>
              <a:rPr lang="fr-FR" sz="6000" b="1" dirty="0">
                <a:ln w="12700">
                  <a:solidFill>
                    <a:schemeClr val="accent5"/>
                  </a:solidFill>
                  <a:prstDash val="solid"/>
                </a:ln>
                <a:pattFill prst="ltDnDiag">
                  <a:fgClr>
                    <a:schemeClr val="accent5">
                      <a:lumMod val="60000"/>
                      <a:lumOff val="40000"/>
                    </a:schemeClr>
                  </a:fgClr>
                  <a:bgClr>
                    <a:schemeClr val="bg1"/>
                  </a:bgClr>
                </a:pattFill>
              </a:rPr>
              <a:t>6</a:t>
            </a:r>
          </a:p>
        </p:txBody>
      </p:sp>
    </p:spTree>
    <p:extLst>
      <p:ext uri="{BB962C8B-B14F-4D97-AF65-F5344CB8AC3E}">
        <p14:creationId xmlns:p14="http://schemas.microsoft.com/office/powerpoint/2010/main" val="1355536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764AA8A7-4430-4EA4-9BE1-9E33C9E2FDF3}"/>
              </a:ext>
            </a:extLst>
          </p:cNvPr>
          <p:cNvSpPr/>
          <p:nvPr/>
        </p:nvSpPr>
        <p:spPr>
          <a:xfrm>
            <a:off x="54944" y="38467"/>
            <a:ext cx="2880057" cy="121872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200" b="1" dirty="0"/>
              <a:t>BON A SAVOIR </a:t>
            </a:r>
          </a:p>
        </p:txBody>
      </p:sp>
      <p:sp>
        <p:nvSpPr>
          <p:cNvPr id="4" name="Titre 1">
            <a:extLst>
              <a:ext uri="{FF2B5EF4-FFF2-40B4-BE49-F238E27FC236}">
                <a16:creationId xmlns:a16="http://schemas.microsoft.com/office/drawing/2014/main" id="{88366AB9-820B-4E24-9C13-EF3111650690}"/>
              </a:ext>
            </a:extLst>
          </p:cNvPr>
          <p:cNvSpPr txBox="1">
            <a:spLocks/>
          </p:cNvSpPr>
          <p:nvPr/>
        </p:nvSpPr>
        <p:spPr>
          <a:xfrm>
            <a:off x="1470243" y="1"/>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dirty="0"/>
              <a:t>LA CONDUITE ACCOMPAGNÉE</a:t>
            </a:r>
          </a:p>
        </p:txBody>
      </p:sp>
      <p:graphicFrame>
        <p:nvGraphicFramePr>
          <p:cNvPr id="10" name="Diagramme 9">
            <a:extLst>
              <a:ext uri="{FF2B5EF4-FFF2-40B4-BE49-F238E27FC236}">
                <a16:creationId xmlns:a16="http://schemas.microsoft.com/office/drawing/2014/main" id="{2EBDE895-90A5-4716-92EB-314CBDCDFC9B}"/>
              </a:ext>
            </a:extLst>
          </p:cNvPr>
          <p:cNvGraphicFramePr/>
          <p:nvPr>
            <p:extLst>
              <p:ext uri="{D42A27DB-BD31-4B8C-83A1-F6EECF244321}">
                <p14:modId xmlns:p14="http://schemas.microsoft.com/office/powerpoint/2010/main" val="2076641754"/>
              </p:ext>
            </p:extLst>
          </p:nvPr>
        </p:nvGraphicFramePr>
        <p:xfrm>
          <a:off x="403184" y="1922718"/>
          <a:ext cx="11526070" cy="631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a:extLst>
              <a:ext uri="{FF2B5EF4-FFF2-40B4-BE49-F238E27FC236}">
                <a16:creationId xmlns:a16="http://schemas.microsoft.com/office/drawing/2014/main" id="{38C01CAD-8271-4A37-8442-F288AB4801A2}"/>
              </a:ext>
            </a:extLst>
          </p:cNvPr>
          <p:cNvPicPr/>
          <p:nvPr/>
        </p:nvPicPr>
        <p:blipFill rotWithShape="1">
          <a:blip r:embed="rId7" cstate="print"/>
          <a:srcRect l="71181" t="37240" r="2636" b="18613"/>
          <a:stretch/>
        </p:blipFill>
        <p:spPr>
          <a:xfrm>
            <a:off x="10184042" y="4429997"/>
            <a:ext cx="1476000" cy="1014199"/>
          </a:xfrm>
          <a:prstGeom prst="rect">
            <a:avLst/>
          </a:prstGeom>
        </p:spPr>
      </p:pic>
      <p:graphicFrame>
        <p:nvGraphicFramePr>
          <p:cNvPr id="11" name="Tableau 11">
            <a:extLst>
              <a:ext uri="{FF2B5EF4-FFF2-40B4-BE49-F238E27FC236}">
                <a16:creationId xmlns:a16="http://schemas.microsoft.com/office/drawing/2014/main" id="{B1465850-2EDD-42DC-B31F-F6C285B98833}"/>
              </a:ext>
            </a:extLst>
          </p:cNvPr>
          <p:cNvGraphicFramePr>
            <a:graphicFrameLocks noGrp="1"/>
          </p:cNvGraphicFramePr>
          <p:nvPr>
            <p:extLst>
              <p:ext uri="{D42A27DB-BD31-4B8C-83A1-F6EECF244321}">
                <p14:modId xmlns:p14="http://schemas.microsoft.com/office/powerpoint/2010/main" val="1529469642"/>
              </p:ext>
            </p:extLst>
          </p:nvPr>
        </p:nvGraphicFramePr>
        <p:xfrm>
          <a:off x="478970" y="855009"/>
          <a:ext cx="10218057" cy="2560320"/>
        </p:xfrm>
        <a:graphic>
          <a:graphicData uri="http://schemas.openxmlformats.org/drawingml/2006/table">
            <a:tbl>
              <a:tblPr firstRow="1" bandRow="1">
                <a:tableStyleId>{68D230F3-CF80-4859-8CE7-A43EE81993B5}</a:tableStyleId>
              </a:tblPr>
              <a:tblGrid>
                <a:gridCol w="5675087">
                  <a:extLst>
                    <a:ext uri="{9D8B030D-6E8A-4147-A177-3AD203B41FA5}">
                      <a16:colId xmlns:a16="http://schemas.microsoft.com/office/drawing/2014/main" val="1831235076"/>
                    </a:ext>
                  </a:extLst>
                </a:gridCol>
                <a:gridCol w="4542970">
                  <a:extLst>
                    <a:ext uri="{9D8B030D-6E8A-4147-A177-3AD203B41FA5}">
                      <a16:colId xmlns:a16="http://schemas.microsoft.com/office/drawing/2014/main" val="2092077903"/>
                    </a:ext>
                  </a:extLst>
                </a:gridCol>
              </a:tblGrid>
              <a:tr h="528564">
                <a:tc>
                  <a:txBody>
                    <a:bodyPr/>
                    <a:lstStyle/>
                    <a:p>
                      <a:pPr algn="ctr"/>
                      <a:r>
                        <a:rPr lang="fr-FR" dirty="0"/>
                        <a:t>Les accompagnateurs doivent </a:t>
                      </a:r>
                    </a:p>
                  </a:txBody>
                  <a:tcPr anchor="ctr">
                    <a:cell3D prstMaterial="dkEdge">
                      <a:bevel/>
                      <a:lightRig rig="flood" dir="t"/>
                    </a:cell3D>
                  </a:tcPr>
                </a:tc>
                <a:tc>
                  <a:txBody>
                    <a:bodyPr/>
                    <a:lstStyle/>
                    <a:p>
                      <a:pPr algn="ctr"/>
                      <a:r>
                        <a:rPr lang="fr-FR" dirty="0"/>
                        <a:t>Documents à présenter en cas de contrôle routier </a:t>
                      </a:r>
                    </a:p>
                  </a:txBody>
                  <a:tcPr anchor="ctr">
                    <a:cell3D prstMaterial="dkEdge">
                      <a:bevel/>
                      <a:lightRig rig="flood" dir="t"/>
                    </a:cell3D>
                  </a:tcPr>
                </a:tc>
                <a:extLst>
                  <a:ext uri="{0D108BD9-81ED-4DB2-BD59-A6C34878D82A}">
                    <a16:rowId xmlns:a16="http://schemas.microsoft.com/office/drawing/2014/main" val="1946824844"/>
                  </a:ext>
                </a:extLst>
              </a:tr>
              <a:tr h="454787">
                <a:tc>
                  <a:txBody>
                    <a:bodyPr/>
                    <a:lstStyle/>
                    <a:p>
                      <a:pPr marL="285750" indent="-285750">
                        <a:buFont typeface="Wingdings" panose="05000000000000000000" pitchFamily="2" charset="2"/>
                        <a:buChar char="§"/>
                      </a:pPr>
                      <a:r>
                        <a:rPr lang="fr-FR" sz="1500" dirty="0"/>
                        <a:t>Être titulaire du permis B depuis au moins 5 ans sans interruption</a:t>
                      </a:r>
                    </a:p>
                    <a:p>
                      <a:pPr marL="285750" indent="-285750">
                        <a:buFont typeface="Wingdings" panose="05000000000000000000" pitchFamily="2" charset="2"/>
                        <a:buChar char="§"/>
                      </a:pPr>
                      <a:r>
                        <a:rPr lang="fr-FR" sz="1500" dirty="0"/>
                        <a:t> Obtenir l’accord de l’assureur</a:t>
                      </a:r>
                    </a:p>
                    <a:p>
                      <a:pPr marL="285750" indent="-285750">
                        <a:buFont typeface="Wingdings" panose="05000000000000000000" pitchFamily="2" charset="2"/>
                        <a:buChar char="§"/>
                      </a:pPr>
                      <a:r>
                        <a:rPr lang="fr-FR" sz="1500" dirty="0"/>
                        <a:t> Ne pas avoir de condamnation pour certains délits (alcool, stupéfiants…)</a:t>
                      </a:r>
                    </a:p>
                    <a:p>
                      <a:pPr marL="285750" indent="-285750">
                        <a:buFont typeface="Wingdings" panose="05000000000000000000" pitchFamily="2" charset="2"/>
                        <a:buChar char="§"/>
                      </a:pPr>
                      <a:r>
                        <a:rPr lang="fr-FR" sz="1500" dirty="0"/>
                        <a:t>Être mentionné dans le contrat signé avec l’école de conduite </a:t>
                      </a:r>
                    </a:p>
                    <a:p>
                      <a:pPr marL="285750" indent="-285750">
                        <a:buFont typeface="Wingdings" panose="05000000000000000000" pitchFamily="2" charset="2"/>
                        <a:buChar char="§"/>
                      </a:pPr>
                      <a:r>
                        <a:rPr lang="fr-FR" sz="1500" dirty="0"/>
                        <a:t>Participer au RDV préalable qui clôture la formation initiale</a:t>
                      </a:r>
                    </a:p>
                  </a:txBody>
                  <a:tcPr>
                    <a:cell3D prstMaterial="dkEdge">
                      <a:bevel/>
                      <a:lightRig rig="flood" dir="t"/>
                    </a:cell3D>
                  </a:tcPr>
                </a:tc>
                <a:tc>
                  <a:txBody>
                    <a:bodyPr/>
                    <a:lstStyle/>
                    <a:p>
                      <a:pPr marL="285750" indent="-285750">
                        <a:buFont typeface="Wingdings" panose="05000000000000000000" pitchFamily="2" charset="2"/>
                        <a:buChar char="§"/>
                      </a:pPr>
                      <a:r>
                        <a:rPr lang="fr-FR" sz="1500" dirty="0"/>
                        <a:t>Le formulaire de demande de permis « 02 » ou sa copie et le livret d’apprentissage AAC</a:t>
                      </a:r>
                    </a:p>
                    <a:p>
                      <a:pPr marL="285750" indent="-285750">
                        <a:buFont typeface="Wingdings" panose="05000000000000000000" pitchFamily="2" charset="2"/>
                        <a:buChar char="§"/>
                      </a:pPr>
                      <a:r>
                        <a:rPr lang="fr-FR" sz="1500" dirty="0"/>
                        <a:t>Le disque « Conduite Accompagnée » apposé à l’arrière du véhicule</a:t>
                      </a:r>
                    </a:p>
                    <a:p>
                      <a:pPr marL="285750" indent="-285750">
                        <a:buFont typeface="Wingdings" panose="05000000000000000000" pitchFamily="2" charset="2"/>
                        <a:buChar char="§"/>
                      </a:pPr>
                      <a:r>
                        <a:rPr lang="fr-FR" sz="1500" dirty="0"/>
                        <a:t>Le permis de conduire de l’accompagnateur</a:t>
                      </a:r>
                    </a:p>
                  </a:txBody>
                  <a:tcPr anchor="ctr">
                    <a:cell3D prstMaterial="dkEdge">
                      <a:bevel/>
                      <a:lightRig rig="flood" dir="t"/>
                    </a:cell3D>
                  </a:tcPr>
                </a:tc>
                <a:extLst>
                  <a:ext uri="{0D108BD9-81ED-4DB2-BD59-A6C34878D82A}">
                    <a16:rowId xmlns:a16="http://schemas.microsoft.com/office/drawing/2014/main" val="2766007163"/>
                  </a:ext>
                </a:extLst>
              </a:tr>
            </a:tbl>
          </a:graphicData>
        </a:graphic>
      </p:graphicFrame>
    </p:spTree>
    <p:extLst>
      <p:ext uri="{BB962C8B-B14F-4D97-AF65-F5344CB8AC3E}">
        <p14:creationId xmlns:p14="http://schemas.microsoft.com/office/powerpoint/2010/main" val="3020451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D1151C02-58CF-40F1-AA75-AA1B1F6C5BE0}"/>
              </a:ext>
            </a:extLst>
          </p:cNvPr>
          <p:cNvSpPr txBox="1">
            <a:spLocks/>
          </p:cNvSpPr>
          <p:nvPr/>
        </p:nvSpPr>
        <p:spPr>
          <a:xfrm>
            <a:off x="192985" y="0"/>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dirty="0"/>
              <a:t>LA CONDUITE SUPERVISÉE</a:t>
            </a:r>
          </a:p>
        </p:txBody>
      </p:sp>
      <p:sp>
        <p:nvSpPr>
          <p:cNvPr id="2" name="ZoneTexte 1">
            <a:extLst>
              <a:ext uri="{FF2B5EF4-FFF2-40B4-BE49-F238E27FC236}">
                <a16:creationId xmlns:a16="http://schemas.microsoft.com/office/drawing/2014/main" id="{E1337790-D9FC-4DAE-BC64-517F305E2F14}"/>
              </a:ext>
            </a:extLst>
          </p:cNvPr>
          <p:cNvSpPr txBox="1"/>
          <p:nvPr/>
        </p:nvSpPr>
        <p:spPr>
          <a:xfrm>
            <a:off x="337625" y="755374"/>
            <a:ext cx="11366695" cy="2816156"/>
          </a:xfrm>
          <a:prstGeom prst="rect">
            <a:avLst/>
          </a:prstGeom>
          <a:noFill/>
        </p:spPr>
        <p:txBody>
          <a:bodyPr wrap="square" rtlCol="0">
            <a:spAutoFit/>
          </a:bodyPr>
          <a:lstStyle/>
          <a:p>
            <a:r>
              <a:rPr lang="fr-FR" b="1" dirty="0">
                <a:solidFill>
                  <a:schemeClr val="bg2">
                    <a:lumMod val="25000"/>
                  </a:schemeClr>
                </a:solidFill>
              </a:rPr>
              <a:t>La conduite supervisée </a:t>
            </a:r>
            <a:r>
              <a:rPr lang="fr-FR" dirty="0">
                <a:solidFill>
                  <a:schemeClr val="bg2">
                    <a:lumMod val="25000"/>
                  </a:schemeClr>
                </a:solidFill>
              </a:rPr>
              <a:t>permet d’acquérir plus d’expériences pratiques en complétant sa formation initiale par une phase de conduite accompagnée. </a:t>
            </a:r>
          </a:p>
          <a:p>
            <a:endParaRPr lang="fr-FR" sz="500" dirty="0">
              <a:solidFill>
                <a:schemeClr val="bg2">
                  <a:lumMod val="25000"/>
                </a:schemeClr>
              </a:solidFill>
            </a:endParaRPr>
          </a:p>
          <a:p>
            <a:r>
              <a:rPr lang="fr-FR" dirty="0">
                <a:solidFill>
                  <a:schemeClr val="bg2">
                    <a:lumMod val="25000"/>
                  </a:schemeClr>
                </a:solidFill>
              </a:rPr>
              <a:t>&gt;&gt; C’est au terme </a:t>
            </a:r>
            <a:r>
              <a:rPr lang="fr-FR" b="1" u="sng" dirty="0">
                <a:solidFill>
                  <a:schemeClr val="bg2">
                    <a:lumMod val="25000"/>
                  </a:schemeClr>
                </a:solidFill>
              </a:rPr>
              <a:t>de 20h de conduite minimum </a:t>
            </a:r>
            <a:r>
              <a:rPr lang="fr-FR" dirty="0">
                <a:solidFill>
                  <a:schemeClr val="bg2">
                    <a:lumMod val="25000"/>
                  </a:schemeClr>
                </a:solidFill>
              </a:rPr>
              <a:t>avec l’enseignant que la Conduite Supervisée peut réellement commencer ! </a:t>
            </a:r>
          </a:p>
          <a:p>
            <a:endParaRPr lang="fr-FR" sz="500" dirty="0">
              <a:solidFill>
                <a:schemeClr val="bg2">
                  <a:lumMod val="25000"/>
                </a:schemeClr>
              </a:solidFill>
            </a:endParaRPr>
          </a:p>
          <a:p>
            <a:r>
              <a:rPr lang="fr-FR" dirty="0">
                <a:solidFill>
                  <a:schemeClr val="bg2">
                    <a:lumMod val="25000"/>
                  </a:schemeClr>
                </a:solidFill>
              </a:rPr>
              <a:t>Elle débute par un </a:t>
            </a:r>
            <a:r>
              <a:rPr lang="fr-FR" b="1" dirty="0">
                <a:solidFill>
                  <a:schemeClr val="bg2">
                    <a:lumMod val="25000"/>
                  </a:schemeClr>
                </a:solidFill>
              </a:rPr>
              <a:t>rendez-vous préalable </a:t>
            </a:r>
            <a:r>
              <a:rPr lang="fr-FR" dirty="0">
                <a:solidFill>
                  <a:schemeClr val="bg2">
                    <a:lumMod val="25000"/>
                  </a:schemeClr>
                </a:solidFill>
              </a:rPr>
              <a:t>en présence de</a:t>
            </a:r>
            <a:r>
              <a:rPr lang="fr-FR" b="1" dirty="0">
                <a:solidFill>
                  <a:schemeClr val="bg2">
                    <a:lumMod val="25000"/>
                  </a:schemeClr>
                </a:solidFill>
              </a:rPr>
              <a:t> l’enseignant </a:t>
            </a:r>
            <a:r>
              <a:rPr lang="fr-FR" dirty="0">
                <a:solidFill>
                  <a:schemeClr val="bg2">
                    <a:lumMod val="25000"/>
                  </a:schemeClr>
                </a:solidFill>
              </a:rPr>
              <a:t>et du </a:t>
            </a:r>
            <a:r>
              <a:rPr lang="fr-FR" b="1" dirty="0">
                <a:solidFill>
                  <a:schemeClr val="bg2">
                    <a:lumMod val="25000"/>
                  </a:schemeClr>
                </a:solidFill>
              </a:rPr>
              <a:t>futur accompagnateur</a:t>
            </a:r>
            <a:r>
              <a:rPr lang="fr-FR" dirty="0">
                <a:solidFill>
                  <a:schemeClr val="bg2">
                    <a:lumMod val="25000"/>
                  </a:schemeClr>
                </a:solidFill>
              </a:rPr>
              <a:t>, au moment où l’enseignant estime que l’élève est </a:t>
            </a:r>
            <a:r>
              <a:rPr lang="fr-FR" b="1" dirty="0">
                <a:solidFill>
                  <a:schemeClr val="bg2">
                    <a:lumMod val="25000"/>
                  </a:schemeClr>
                </a:solidFill>
              </a:rPr>
              <a:t>prêt à conduire </a:t>
            </a:r>
            <a:r>
              <a:rPr lang="fr-FR" dirty="0">
                <a:solidFill>
                  <a:schemeClr val="bg2">
                    <a:lumMod val="25000"/>
                  </a:schemeClr>
                </a:solidFill>
              </a:rPr>
              <a:t>avec son accompagnateur. L’enseignant </a:t>
            </a:r>
          </a:p>
          <a:p>
            <a:r>
              <a:rPr lang="fr-FR" dirty="0">
                <a:solidFill>
                  <a:schemeClr val="bg2">
                    <a:lumMod val="25000"/>
                  </a:schemeClr>
                </a:solidFill>
              </a:rPr>
              <a:t>dispense alors ses conseils aux deux parties pour bien commencer la période de conduite accompagnée. </a:t>
            </a:r>
          </a:p>
          <a:p>
            <a:endParaRPr lang="fr-FR" sz="500" dirty="0">
              <a:solidFill>
                <a:schemeClr val="bg2">
                  <a:lumMod val="25000"/>
                </a:schemeClr>
              </a:solidFill>
            </a:endParaRPr>
          </a:p>
          <a:p>
            <a:r>
              <a:rPr lang="fr-FR" dirty="0">
                <a:solidFill>
                  <a:schemeClr val="bg2">
                    <a:lumMod val="25000"/>
                  </a:schemeClr>
                </a:solidFill>
              </a:rPr>
              <a:t>&gt;&gt; Sans kilométrage ni durée imposés, vous pourrez, à votre rythme, </a:t>
            </a:r>
            <a:r>
              <a:rPr lang="fr-FR" b="1" u="sng" dirty="0">
                <a:solidFill>
                  <a:schemeClr val="bg2">
                    <a:lumMod val="25000"/>
                  </a:schemeClr>
                </a:solidFill>
              </a:rPr>
              <a:t>PRATIQUER et APPRÉHENDER SEREINEMENT </a:t>
            </a:r>
            <a:r>
              <a:rPr lang="fr-FR" dirty="0">
                <a:solidFill>
                  <a:schemeClr val="bg2">
                    <a:lumMod val="25000"/>
                  </a:schemeClr>
                </a:solidFill>
              </a:rPr>
              <a:t>l’examen du permis de conduire </a:t>
            </a:r>
            <a:r>
              <a:rPr lang="fr-FR" dirty="0">
                <a:solidFill>
                  <a:schemeClr val="bg2">
                    <a:lumMod val="50000"/>
                  </a:schemeClr>
                </a:solidFill>
              </a:rPr>
              <a:t>!</a:t>
            </a:r>
          </a:p>
        </p:txBody>
      </p:sp>
      <p:graphicFrame>
        <p:nvGraphicFramePr>
          <p:cNvPr id="6" name="Diagramme 5">
            <a:extLst>
              <a:ext uri="{FF2B5EF4-FFF2-40B4-BE49-F238E27FC236}">
                <a16:creationId xmlns:a16="http://schemas.microsoft.com/office/drawing/2014/main" id="{63B32F89-A9C4-4D6E-91C6-DD2FD50A4B7B}"/>
              </a:ext>
            </a:extLst>
          </p:cNvPr>
          <p:cNvGraphicFramePr/>
          <p:nvPr>
            <p:extLst>
              <p:ext uri="{D42A27DB-BD31-4B8C-83A1-F6EECF244321}">
                <p14:modId xmlns:p14="http://schemas.microsoft.com/office/powerpoint/2010/main" val="1214710836"/>
              </p:ext>
            </p:extLst>
          </p:nvPr>
        </p:nvGraphicFramePr>
        <p:xfrm>
          <a:off x="1835201" y="290941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égende : double flèche horizontale 7">
            <a:extLst>
              <a:ext uri="{FF2B5EF4-FFF2-40B4-BE49-F238E27FC236}">
                <a16:creationId xmlns:a16="http://schemas.microsoft.com/office/drawing/2014/main" id="{58A5A3FB-4A19-45FC-9E7F-7D397A759618}"/>
              </a:ext>
            </a:extLst>
          </p:cNvPr>
          <p:cNvSpPr/>
          <p:nvPr/>
        </p:nvSpPr>
        <p:spPr>
          <a:xfrm>
            <a:off x="4083725" y="3826971"/>
            <a:ext cx="1937247" cy="2661696"/>
          </a:xfrm>
          <a:prstGeom prst="leftRightArrowCallout">
            <a:avLst>
              <a:gd name="adj1" fmla="val 11929"/>
              <a:gd name="adj2" fmla="val 25000"/>
              <a:gd name="adj3" fmla="val 16286"/>
              <a:gd name="adj4" fmla="val 48123"/>
            </a:avLst>
          </a:prstGeom>
          <a:gradFill>
            <a:gsLst>
              <a:gs pos="0">
                <a:srgbClr val="7030A0"/>
              </a:gs>
              <a:gs pos="77000">
                <a:schemeClr val="accent6">
                  <a:lumMod val="75000"/>
                </a:schemeClr>
              </a:gs>
            </a:gsLst>
            <a:lin ang="54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fr-FR" sz="2500" b="1" dirty="0"/>
              <a:t>2</a:t>
            </a:r>
            <a:r>
              <a:rPr lang="fr-FR" dirty="0"/>
              <a:t> </a:t>
            </a:r>
            <a:r>
              <a:rPr lang="fr-FR" sz="1600" b="1" dirty="0"/>
              <a:t>AVANTAGES</a:t>
            </a:r>
          </a:p>
        </p:txBody>
      </p:sp>
    </p:spTree>
    <p:extLst>
      <p:ext uri="{BB962C8B-B14F-4D97-AF65-F5344CB8AC3E}">
        <p14:creationId xmlns:p14="http://schemas.microsoft.com/office/powerpoint/2010/main" val="21865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FBCB24C5-40C3-4766-951A-5560C7320554}"/>
              </a:ext>
            </a:extLst>
          </p:cNvPr>
          <p:cNvGraphicFramePr/>
          <p:nvPr>
            <p:extLst>
              <p:ext uri="{D42A27DB-BD31-4B8C-83A1-F6EECF244321}">
                <p14:modId xmlns:p14="http://schemas.microsoft.com/office/powerpoint/2010/main" val="454316657"/>
              </p:ext>
            </p:extLst>
          </p:nvPr>
        </p:nvGraphicFramePr>
        <p:xfrm>
          <a:off x="865786" y="2560320"/>
          <a:ext cx="10344533" cy="4997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BF7BB7B9-8D4D-454A-AD5A-7E51AE901D2B}"/>
              </a:ext>
            </a:extLst>
          </p:cNvPr>
          <p:cNvPicPr/>
          <p:nvPr/>
        </p:nvPicPr>
        <p:blipFill rotWithShape="1">
          <a:blip r:embed="rId7" cstate="print"/>
          <a:srcRect l="71181" t="37240" r="2636" b="18613"/>
          <a:stretch/>
        </p:blipFill>
        <p:spPr>
          <a:xfrm>
            <a:off x="9249163" y="4788651"/>
            <a:ext cx="1476000" cy="1044000"/>
          </a:xfrm>
          <a:prstGeom prst="rect">
            <a:avLst/>
          </a:prstGeom>
        </p:spPr>
      </p:pic>
      <p:graphicFrame>
        <p:nvGraphicFramePr>
          <p:cNvPr id="5" name="Tableau 11">
            <a:extLst>
              <a:ext uri="{FF2B5EF4-FFF2-40B4-BE49-F238E27FC236}">
                <a16:creationId xmlns:a16="http://schemas.microsoft.com/office/drawing/2014/main" id="{AD8213E0-56ED-46F2-A7AB-18ED4A3C6E5C}"/>
              </a:ext>
            </a:extLst>
          </p:cNvPr>
          <p:cNvGraphicFramePr>
            <a:graphicFrameLocks noGrp="1"/>
          </p:cNvGraphicFramePr>
          <p:nvPr>
            <p:extLst>
              <p:ext uri="{D42A27DB-BD31-4B8C-83A1-F6EECF244321}">
                <p14:modId xmlns:p14="http://schemas.microsoft.com/office/powerpoint/2010/main" val="2436779434"/>
              </p:ext>
            </p:extLst>
          </p:nvPr>
        </p:nvGraphicFramePr>
        <p:xfrm>
          <a:off x="507106" y="643994"/>
          <a:ext cx="10536032" cy="2570724"/>
        </p:xfrm>
        <a:graphic>
          <a:graphicData uri="http://schemas.openxmlformats.org/drawingml/2006/table">
            <a:tbl>
              <a:tblPr firstRow="1" bandRow="1">
                <a:tableStyleId>{68D230F3-CF80-4859-8CE7-A43EE81993B5}</a:tableStyleId>
              </a:tblPr>
              <a:tblGrid>
                <a:gridCol w="5206771">
                  <a:extLst>
                    <a:ext uri="{9D8B030D-6E8A-4147-A177-3AD203B41FA5}">
                      <a16:colId xmlns:a16="http://schemas.microsoft.com/office/drawing/2014/main" val="1831235076"/>
                    </a:ext>
                  </a:extLst>
                </a:gridCol>
                <a:gridCol w="5329261">
                  <a:extLst>
                    <a:ext uri="{9D8B030D-6E8A-4147-A177-3AD203B41FA5}">
                      <a16:colId xmlns:a16="http://schemas.microsoft.com/office/drawing/2014/main" val="2092077903"/>
                    </a:ext>
                  </a:extLst>
                </a:gridCol>
              </a:tblGrid>
              <a:tr h="528564">
                <a:tc>
                  <a:txBody>
                    <a:bodyPr/>
                    <a:lstStyle/>
                    <a:p>
                      <a:pPr algn="ctr"/>
                      <a:r>
                        <a:rPr lang="fr-FR" dirty="0"/>
                        <a:t>Les accompagnateurs doivent </a:t>
                      </a:r>
                    </a:p>
                  </a:txBody>
                  <a:tcPr anchor="ctr">
                    <a:cell3D prstMaterial="dkEdge">
                      <a:bevel/>
                      <a:lightRig rig="flood" dir="t"/>
                    </a:cell3D>
                  </a:tcPr>
                </a:tc>
                <a:tc>
                  <a:txBody>
                    <a:bodyPr/>
                    <a:lstStyle/>
                    <a:p>
                      <a:pPr algn="ctr"/>
                      <a:r>
                        <a:rPr lang="fr-FR" dirty="0"/>
                        <a:t>Les conditions pour l’élève</a:t>
                      </a:r>
                    </a:p>
                  </a:txBody>
                  <a:tcPr anchor="ctr">
                    <a:cell3D prstMaterial="dkEdge">
                      <a:bevel/>
                      <a:lightRig rig="flood" dir="t"/>
                    </a:cell3D>
                  </a:tcPr>
                </a:tc>
                <a:extLst>
                  <a:ext uri="{0D108BD9-81ED-4DB2-BD59-A6C34878D82A}">
                    <a16:rowId xmlns:a16="http://schemas.microsoft.com/office/drawing/2014/main" val="1946824844"/>
                  </a:ext>
                </a:extLst>
              </a:tr>
              <a:tr h="454787">
                <a:tc>
                  <a:txBody>
                    <a:bodyPr/>
                    <a:lstStyle/>
                    <a:p>
                      <a:pPr marL="285750" indent="-285750">
                        <a:buFont typeface="Wingdings" panose="05000000000000000000" pitchFamily="2" charset="2"/>
                        <a:buChar char="§"/>
                      </a:pPr>
                      <a:r>
                        <a:rPr lang="fr-FR" sz="1500" dirty="0"/>
                        <a:t>Être titulaire du permis B depuis au moins 5 ans sans interruption</a:t>
                      </a:r>
                    </a:p>
                    <a:p>
                      <a:pPr marL="285750" indent="-285750">
                        <a:buFont typeface="Wingdings" panose="05000000000000000000" pitchFamily="2" charset="2"/>
                        <a:buChar char="§"/>
                      </a:pPr>
                      <a:r>
                        <a:rPr lang="fr-FR" sz="1500" dirty="0"/>
                        <a:t> Obtenir l’accord de l’assureur</a:t>
                      </a:r>
                    </a:p>
                    <a:p>
                      <a:pPr marL="285750" indent="-285750">
                        <a:buFont typeface="Wingdings" panose="05000000000000000000" pitchFamily="2" charset="2"/>
                        <a:buChar char="§"/>
                      </a:pPr>
                      <a:r>
                        <a:rPr lang="fr-FR" sz="1500" dirty="0"/>
                        <a:t>Être mentionné dans le contrat signé avec l’école de conduite </a:t>
                      </a:r>
                    </a:p>
                    <a:p>
                      <a:pPr marL="285750" indent="-285750">
                        <a:buFont typeface="Wingdings" panose="05000000000000000000" pitchFamily="2" charset="2"/>
                        <a:buChar char="§"/>
                      </a:pPr>
                      <a:r>
                        <a:rPr lang="fr-FR" sz="1500" dirty="0"/>
                        <a:t>Participer au RDV préalable qui clôture la formation initiale</a:t>
                      </a:r>
                    </a:p>
                  </a:txBody>
                  <a:tcPr>
                    <a:cell3D prstMaterial="dkEdge">
                      <a:bevel/>
                      <a:lightRig rig="flood" dir="t"/>
                    </a:cell3D>
                  </a:tcPr>
                </a:tc>
                <a:tc>
                  <a:txBody>
                    <a:bodyPr/>
                    <a:lstStyle/>
                    <a:p>
                      <a:pPr marL="285750" indent="-285750">
                        <a:buFont typeface="Wingdings" panose="05000000000000000000" pitchFamily="2" charset="2"/>
                        <a:buChar char="§"/>
                      </a:pPr>
                      <a:r>
                        <a:rPr lang="fr-FR" sz="1600" dirty="0"/>
                        <a:t>Avoir 18 ans ou plus</a:t>
                      </a:r>
                    </a:p>
                    <a:p>
                      <a:pPr marL="285750" indent="-285750">
                        <a:buFont typeface="Wingdings" panose="05000000000000000000" pitchFamily="2" charset="2"/>
                        <a:buChar char="§"/>
                      </a:pPr>
                      <a:r>
                        <a:rPr lang="fr-FR" sz="1600" dirty="0"/>
                        <a:t>Obtenir l’accord de l’assureur du véhicule Avoir réussi l’examen théorique du code de la route</a:t>
                      </a:r>
                    </a:p>
                    <a:p>
                      <a:pPr marL="285750" indent="-285750">
                        <a:buFont typeface="Wingdings" panose="05000000000000000000" pitchFamily="2" charset="2"/>
                        <a:buChar char="§"/>
                      </a:pPr>
                      <a:r>
                        <a:rPr lang="fr-FR" sz="1600" dirty="0"/>
                        <a:t>Avoir suivi une formation pratique avec un enseignant expert de l’école de conduite (20 heures minimum)</a:t>
                      </a:r>
                    </a:p>
                    <a:p>
                      <a:pPr marL="285750" indent="-285750">
                        <a:buFont typeface="Wingdings" panose="05000000000000000000" pitchFamily="2" charset="2"/>
                        <a:buChar char="§"/>
                      </a:pPr>
                      <a:r>
                        <a:rPr lang="fr-FR" sz="1600" dirty="0"/>
                        <a:t>Bénéficier </a:t>
                      </a:r>
                      <a:r>
                        <a:rPr lang="fr-FR" sz="1600" b="1" dirty="0"/>
                        <a:t>d’une évaluation favorable </a:t>
                      </a:r>
                      <a:r>
                        <a:rPr lang="fr-FR" sz="1600" dirty="0"/>
                        <a:t>de la part de son enseignant de la conduite </a:t>
                      </a:r>
                      <a:endParaRPr lang="fr-FR" sz="1500" dirty="0"/>
                    </a:p>
                  </a:txBody>
                  <a:tcPr>
                    <a:cell3D prstMaterial="dkEdge">
                      <a:bevel/>
                      <a:lightRig rig="flood" dir="t"/>
                    </a:cell3D>
                  </a:tcPr>
                </a:tc>
                <a:extLst>
                  <a:ext uri="{0D108BD9-81ED-4DB2-BD59-A6C34878D82A}">
                    <a16:rowId xmlns:a16="http://schemas.microsoft.com/office/drawing/2014/main" val="2766007163"/>
                  </a:ext>
                </a:extLst>
              </a:tr>
            </a:tbl>
          </a:graphicData>
        </a:graphic>
      </p:graphicFrame>
      <p:sp>
        <p:nvSpPr>
          <p:cNvPr id="6" name="Titre 1">
            <a:extLst>
              <a:ext uri="{FF2B5EF4-FFF2-40B4-BE49-F238E27FC236}">
                <a16:creationId xmlns:a16="http://schemas.microsoft.com/office/drawing/2014/main" id="{52CCD297-0047-4127-A95D-3FB21093BAC5}"/>
              </a:ext>
            </a:extLst>
          </p:cNvPr>
          <p:cNvSpPr txBox="1">
            <a:spLocks/>
          </p:cNvSpPr>
          <p:nvPr/>
        </p:nvSpPr>
        <p:spPr>
          <a:xfrm>
            <a:off x="192985" y="0"/>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dirty="0"/>
              <a:t>LA CONDUITE SUPERVISÉE</a:t>
            </a:r>
          </a:p>
        </p:txBody>
      </p:sp>
    </p:spTree>
    <p:extLst>
      <p:ext uri="{BB962C8B-B14F-4D97-AF65-F5344CB8AC3E}">
        <p14:creationId xmlns:p14="http://schemas.microsoft.com/office/powerpoint/2010/main" val="270000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EA3F5-7E5E-4925-A39D-985356E06060}"/>
              </a:ext>
            </a:extLst>
          </p:cNvPr>
          <p:cNvSpPr txBox="1">
            <a:spLocks/>
          </p:cNvSpPr>
          <p:nvPr/>
        </p:nvSpPr>
        <p:spPr>
          <a:xfrm>
            <a:off x="192985" y="0"/>
            <a:ext cx="10018713" cy="755374"/>
          </a:xfrm>
          <a:prstGeom prst="rect">
            <a:avLst/>
          </a:prstGeom>
        </p:spPr>
        <p:txBody>
          <a:bodyP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dirty="0"/>
              <a:t>INFOS COMPLÉMENTAIRES</a:t>
            </a:r>
          </a:p>
        </p:txBody>
      </p:sp>
      <p:sp>
        <p:nvSpPr>
          <p:cNvPr id="5" name="ZoneTexte 4">
            <a:extLst>
              <a:ext uri="{FF2B5EF4-FFF2-40B4-BE49-F238E27FC236}">
                <a16:creationId xmlns:a16="http://schemas.microsoft.com/office/drawing/2014/main" id="{9D55D3C8-4B2C-4341-857B-DAA008B35B22}"/>
              </a:ext>
            </a:extLst>
          </p:cNvPr>
          <p:cNvSpPr txBox="1"/>
          <p:nvPr/>
        </p:nvSpPr>
        <p:spPr>
          <a:xfrm>
            <a:off x="745656" y="737734"/>
            <a:ext cx="3759200" cy="400110"/>
          </a:xfrm>
          <a:prstGeom prst="rect">
            <a:avLst/>
          </a:prstGeom>
          <a:noFill/>
        </p:spPr>
        <p:txBody>
          <a:bodyPr wrap="square" rtlCol="0">
            <a:spAutoFit/>
          </a:bodyPr>
          <a:lstStyle/>
          <a:p>
            <a:r>
              <a:rPr lang="fr-FR" sz="2000" b="1" u="sng" dirty="0"/>
              <a:t>LES MODES DE FINANCEMENT</a:t>
            </a:r>
          </a:p>
        </p:txBody>
      </p:sp>
      <p:pic>
        <p:nvPicPr>
          <p:cNvPr id="7" name="Image 6" descr="Une image contenant capture d’écran&#10;&#10;Description générée automatiquement">
            <a:extLst>
              <a:ext uri="{FF2B5EF4-FFF2-40B4-BE49-F238E27FC236}">
                <a16:creationId xmlns:a16="http://schemas.microsoft.com/office/drawing/2014/main" id="{184FE622-E0FF-4706-8976-12A59D9E4F0F}"/>
              </a:ext>
            </a:extLst>
          </p:cNvPr>
          <p:cNvPicPr>
            <a:picLocks noChangeAspect="1"/>
          </p:cNvPicPr>
          <p:nvPr/>
        </p:nvPicPr>
        <p:blipFill>
          <a:blip r:embed="rId2"/>
          <a:stretch>
            <a:fillRect/>
          </a:stretch>
        </p:blipFill>
        <p:spPr>
          <a:xfrm>
            <a:off x="745657" y="2719696"/>
            <a:ext cx="3759199" cy="2501576"/>
          </a:xfrm>
          <a:prstGeom prst="rect">
            <a:avLst/>
          </a:prstGeom>
        </p:spPr>
      </p:pic>
      <p:pic>
        <p:nvPicPr>
          <p:cNvPr id="10" name="Image 9">
            <a:extLst>
              <a:ext uri="{FF2B5EF4-FFF2-40B4-BE49-F238E27FC236}">
                <a16:creationId xmlns:a16="http://schemas.microsoft.com/office/drawing/2014/main" id="{C55CD3D5-ED77-4568-AB05-D086C1191B44}"/>
              </a:ext>
            </a:extLst>
          </p:cNvPr>
          <p:cNvPicPr>
            <a:picLocks noChangeAspect="1"/>
          </p:cNvPicPr>
          <p:nvPr/>
        </p:nvPicPr>
        <p:blipFill>
          <a:blip r:embed="rId3"/>
          <a:stretch>
            <a:fillRect/>
          </a:stretch>
        </p:blipFill>
        <p:spPr>
          <a:xfrm>
            <a:off x="765421" y="1169050"/>
            <a:ext cx="3936271" cy="1488234"/>
          </a:xfrm>
          <a:prstGeom prst="rect">
            <a:avLst/>
          </a:prstGeom>
        </p:spPr>
      </p:pic>
      <p:sp>
        <p:nvSpPr>
          <p:cNvPr id="12" name="ZoneTexte 11">
            <a:extLst>
              <a:ext uri="{FF2B5EF4-FFF2-40B4-BE49-F238E27FC236}">
                <a16:creationId xmlns:a16="http://schemas.microsoft.com/office/drawing/2014/main" id="{BC8B1589-7D50-49BF-9B68-FC918148DDF5}"/>
              </a:ext>
            </a:extLst>
          </p:cNvPr>
          <p:cNvSpPr txBox="1"/>
          <p:nvPr/>
        </p:nvSpPr>
        <p:spPr>
          <a:xfrm>
            <a:off x="5202341" y="1322938"/>
            <a:ext cx="6091311" cy="3477875"/>
          </a:xfrm>
          <a:prstGeom prst="rect">
            <a:avLst/>
          </a:prstGeom>
          <a:noFill/>
        </p:spPr>
        <p:txBody>
          <a:bodyPr wrap="square" rtlCol="0">
            <a:spAutoFit/>
          </a:bodyPr>
          <a:lstStyle/>
          <a:p>
            <a:r>
              <a:rPr lang="fr-FR" sz="2200" dirty="0"/>
              <a:t>Nous pouvons vous remettre, sur simple demande, les éléments suivants :</a:t>
            </a:r>
          </a:p>
          <a:p>
            <a:pPr marL="342900" indent="-342900">
              <a:buClr>
                <a:srgbClr val="00B050"/>
              </a:buClr>
              <a:buFont typeface="Wingdings" panose="05000000000000000000" pitchFamily="2" charset="2"/>
              <a:buChar char="Ø"/>
            </a:pPr>
            <a:endParaRPr lang="fr-FR" sz="2200" dirty="0"/>
          </a:p>
          <a:p>
            <a:pPr marL="342900" indent="-342900">
              <a:buClr>
                <a:schemeClr val="accent2">
                  <a:lumMod val="75000"/>
                </a:schemeClr>
              </a:buClr>
              <a:buFont typeface="Wingdings" panose="05000000000000000000" pitchFamily="2" charset="2"/>
              <a:buChar char="Ø"/>
            </a:pPr>
            <a:r>
              <a:rPr lang="fr-FR" sz="2200" dirty="0"/>
              <a:t>Une copie du règlement intérieur</a:t>
            </a:r>
          </a:p>
          <a:p>
            <a:pPr marL="342900" indent="-342900">
              <a:buClr>
                <a:schemeClr val="accent2">
                  <a:lumMod val="75000"/>
                </a:schemeClr>
              </a:buClr>
              <a:buFont typeface="Wingdings" panose="05000000000000000000" pitchFamily="2" charset="2"/>
              <a:buChar char="Ø"/>
            </a:pPr>
            <a:endParaRPr lang="fr-FR" sz="2200" dirty="0"/>
          </a:p>
          <a:p>
            <a:pPr marL="342900" indent="-342900">
              <a:buClr>
                <a:schemeClr val="accent2">
                  <a:lumMod val="75000"/>
                </a:schemeClr>
              </a:buClr>
              <a:buFont typeface="Wingdings" panose="05000000000000000000" pitchFamily="2" charset="2"/>
              <a:buChar char="Ø"/>
            </a:pPr>
            <a:r>
              <a:rPr lang="fr-FR" sz="2200" dirty="0"/>
              <a:t>Le bilan annuel de nos résultats &amp; taux de réussite par formation</a:t>
            </a:r>
          </a:p>
          <a:p>
            <a:pPr marL="342900" indent="-342900">
              <a:buClr>
                <a:schemeClr val="accent2">
                  <a:lumMod val="75000"/>
                </a:schemeClr>
              </a:buClr>
              <a:buFont typeface="Wingdings" panose="05000000000000000000" pitchFamily="2" charset="2"/>
              <a:buChar char="Ø"/>
            </a:pPr>
            <a:endParaRPr lang="fr-FR" sz="2200" dirty="0"/>
          </a:p>
          <a:p>
            <a:pPr marL="342900" indent="-342900">
              <a:buClr>
                <a:schemeClr val="accent2">
                  <a:lumMod val="75000"/>
                </a:schemeClr>
              </a:buClr>
              <a:buFont typeface="Wingdings" panose="05000000000000000000" pitchFamily="2" charset="2"/>
              <a:buChar char="Ø"/>
            </a:pPr>
            <a:r>
              <a:rPr lang="fr-FR" sz="2200" dirty="0"/>
              <a:t>Une synthèse des résultats du questionnaire de satisfaction</a:t>
            </a:r>
          </a:p>
        </p:txBody>
      </p:sp>
      <p:pic>
        <p:nvPicPr>
          <p:cNvPr id="14" name="Image 13" descr="Une image contenant dessin&#10;&#10;Description générée automatiquement">
            <a:extLst>
              <a:ext uri="{FF2B5EF4-FFF2-40B4-BE49-F238E27FC236}">
                <a16:creationId xmlns:a16="http://schemas.microsoft.com/office/drawing/2014/main" id="{1B2183C7-A32D-4E6B-9E22-37B96EAD4DDB}"/>
              </a:ext>
            </a:extLst>
          </p:cNvPr>
          <p:cNvPicPr>
            <a:picLocks noChangeAspect="1"/>
          </p:cNvPicPr>
          <p:nvPr/>
        </p:nvPicPr>
        <p:blipFill>
          <a:blip r:embed="rId4"/>
          <a:stretch>
            <a:fillRect/>
          </a:stretch>
        </p:blipFill>
        <p:spPr>
          <a:xfrm>
            <a:off x="2785996" y="5184137"/>
            <a:ext cx="3437719" cy="1618987"/>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33270C5C-2A84-8D49-80EB-35C4D22FEA8D}"/>
              </a:ext>
            </a:extLst>
          </p:cNvPr>
          <p:cNvPicPr>
            <a:picLocks noChangeAspect="1"/>
          </p:cNvPicPr>
          <p:nvPr/>
        </p:nvPicPr>
        <p:blipFill>
          <a:blip r:embed="rId5"/>
          <a:stretch>
            <a:fillRect/>
          </a:stretch>
        </p:blipFill>
        <p:spPr>
          <a:xfrm>
            <a:off x="951777" y="5179217"/>
            <a:ext cx="1781779" cy="1665963"/>
          </a:xfrm>
          <a:prstGeom prst="rect">
            <a:avLst/>
          </a:prstGeom>
        </p:spPr>
      </p:pic>
    </p:spTree>
    <p:extLst>
      <p:ext uri="{BB962C8B-B14F-4D97-AF65-F5344CB8AC3E}">
        <p14:creationId xmlns:p14="http://schemas.microsoft.com/office/powerpoint/2010/main" val="3888049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moto, extérieur, garé, noir&#10;&#10;Description générée automatiquement">
            <a:extLst>
              <a:ext uri="{FF2B5EF4-FFF2-40B4-BE49-F238E27FC236}">
                <a16:creationId xmlns:a16="http://schemas.microsoft.com/office/drawing/2014/main" id="{B6A00B21-3BBE-2D25-2904-25F15BB556C2}"/>
              </a:ext>
            </a:extLst>
          </p:cNvPr>
          <p:cNvPicPr>
            <a:picLocks noChangeAspect="1"/>
          </p:cNvPicPr>
          <p:nvPr/>
        </p:nvPicPr>
        <p:blipFill>
          <a:blip r:embed="rId2"/>
          <a:stretch>
            <a:fillRect/>
          </a:stretch>
        </p:blipFill>
        <p:spPr>
          <a:xfrm>
            <a:off x="8281462" y="1660743"/>
            <a:ext cx="694386" cy="694386"/>
          </a:xfrm>
          <a:prstGeom prst="rect">
            <a:avLst/>
          </a:prstGeom>
        </p:spPr>
      </p:pic>
      <p:graphicFrame>
        <p:nvGraphicFramePr>
          <p:cNvPr id="12" name="Tableau 11">
            <a:extLst>
              <a:ext uri="{FF2B5EF4-FFF2-40B4-BE49-F238E27FC236}">
                <a16:creationId xmlns:a16="http://schemas.microsoft.com/office/drawing/2014/main" id="{0938038F-2A49-42FF-AD80-971E0E7AEB87}"/>
              </a:ext>
            </a:extLst>
          </p:cNvPr>
          <p:cNvGraphicFramePr>
            <a:graphicFrameLocks noGrp="1"/>
          </p:cNvGraphicFramePr>
          <p:nvPr>
            <p:extLst>
              <p:ext uri="{D42A27DB-BD31-4B8C-83A1-F6EECF244321}">
                <p14:modId xmlns:p14="http://schemas.microsoft.com/office/powerpoint/2010/main" val="2453352109"/>
              </p:ext>
            </p:extLst>
          </p:nvPr>
        </p:nvGraphicFramePr>
        <p:xfrm>
          <a:off x="929523" y="2469649"/>
          <a:ext cx="9514015" cy="2152633"/>
        </p:xfrm>
        <a:graphic>
          <a:graphicData uri="http://schemas.openxmlformats.org/drawingml/2006/table">
            <a:tbl>
              <a:tblPr firstRow="1" firstCol="1" bandRow="1">
                <a:tableStyleId>{21E4AEA4-8DFA-4A89-87EB-49C32662AFE0}</a:tableStyleId>
              </a:tblPr>
              <a:tblGrid>
                <a:gridCol w="608709">
                  <a:extLst>
                    <a:ext uri="{9D8B030D-6E8A-4147-A177-3AD203B41FA5}">
                      <a16:colId xmlns:a16="http://schemas.microsoft.com/office/drawing/2014/main" val="1910018594"/>
                    </a:ext>
                  </a:extLst>
                </a:gridCol>
                <a:gridCol w="1053484">
                  <a:extLst>
                    <a:ext uri="{9D8B030D-6E8A-4147-A177-3AD203B41FA5}">
                      <a16:colId xmlns:a16="http://schemas.microsoft.com/office/drawing/2014/main" val="331912274"/>
                    </a:ext>
                  </a:extLst>
                </a:gridCol>
                <a:gridCol w="1278811">
                  <a:extLst>
                    <a:ext uri="{9D8B030D-6E8A-4147-A177-3AD203B41FA5}">
                      <a16:colId xmlns:a16="http://schemas.microsoft.com/office/drawing/2014/main" val="3121680911"/>
                    </a:ext>
                  </a:extLst>
                </a:gridCol>
                <a:gridCol w="335051">
                  <a:extLst>
                    <a:ext uri="{9D8B030D-6E8A-4147-A177-3AD203B41FA5}">
                      <a16:colId xmlns:a16="http://schemas.microsoft.com/office/drawing/2014/main" val="2715040109"/>
                    </a:ext>
                  </a:extLst>
                </a:gridCol>
                <a:gridCol w="608709">
                  <a:extLst>
                    <a:ext uri="{9D8B030D-6E8A-4147-A177-3AD203B41FA5}">
                      <a16:colId xmlns:a16="http://schemas.microsoft.com/office/drawing/2014/main" val="3624376283"/>
                    </a:ext>
                  </a:extLst>
                </a:gridCol>
                <a:gridCol w="1055444">
                  <a:extLst>
                    <a:ext uri="{9D8B030D-6E8A-4147-A177-3AD203B41FA5}">
                      <a16:colId xmlns:a16="http://schemas.microsoft.com/office/drawing/2014/main" val="2273712761"/>
                    </a:ext>
                  </a:extLst>
                </a:gridCol>
                <a:gridCol w="1240930">
                  <a:extLst>
                    <a:ext uri="{9D8B030D-6E8A-4147-A177-3AD203B41FA5}">
                      <a16:colId xmlns:a16="http://schemas.microsoft.com/office/drawing/2014/main" val="3892759934"/>
                    </a:ext>
                  </a:extLst>
                </a:gridCol>
                <a:gridCol w="372932">
                  <a:extLst>
                    <a:ext uri="{9D8B030D-6E8A-4147-A177-3AD203B41FA5}">
                      <a16:colId xmlns:a16="http://schemas.microsoft.com/office/drawing/2014/main" val="1945776459"/>
                    </a:ext>
                  </a:extLst>
                </a:gridCol>
                <a:gridCol w="608709">
                  <a:extLst>
                    <a:ext uri="{9D8B030D-6E8A-4147-A177-3AD203B41FA5}">
                      <a16:colId xmlns:a16="http://schemas.microsoft.com/office/drawing/2014/main" val="699532880"/>
                    </a:ext>
                  </a:extLst>
                </a:gridCol>
                <a:gridCol w="1055444">
                  <a:extLst>
                    <a:ext uri="{9D8B030D-6E8A-4147-A177-3AD203B41FA5}">
                      <a16:colId xmlns:a16="http://schemas.microsoft.com/office/drawing/2014/main" val="282451940"/>
                    </a:ext>
                  </a:extLst>
                </a:gridCol>
                <a:gridCol w="1295792">
                  <a:extLst>
                    <a:ext uri="{9D8B030D-6E8A-4147-A177-3AD203B41FA5}">
                      <a16:colId xmlns:a16="http://schemas.microsoft.com/office/drawing/2014/main" val="3683143608"/>
                    </a:ext>
                  </a:extLst>
                </a:gridCol>
              </a:tblGrid>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MATIN</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APRES-MIDI</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MATIN</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APRES-MIDI</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MATIN</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APRES-MIDI</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3881251089"/>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LUN.</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14h à 18h30</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LUN.</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LUN.</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9h à 12h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13h à 19h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3293140267"/>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MAR.</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14h à 18h30</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MAR.</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MAR.</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9h à 12h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13h à 19h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674021493"/>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MER.</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14h à 18h30</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MER.</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MER.</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9h à 12h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13h à 19h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926287730"/>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JEU.</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14h à 18h30</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JEU.</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JEU.</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9h à 12h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13h à 19h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725214761"/>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VEN.</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14h à 18h30</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VEN.</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VEN.</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9h à 12h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13h à 19h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40000"/>
                        <a:lumOff val="60000"/>
                      </a:schemeClr>
                    </a:solidFill>
                  </a:tcPr>
                </a:tc>
                <a:extLst>
                  <a:ext uri="{0D108BD9-81ED-4DB2-BD59-A6C34878D82A}">
                    <a16:rowId xmlns:a16="http://schemas.microsoft.com/office/drawing/2014/main" val="1816487659"/>
                  </a:ext>
                </a:extLst>
              </a:tr>
              <a:tr h="307519">
                <a:tc>
                  <a:txBody>
                    <a:bodyPr/>
                    <a:lstStyle/>
                    <a:p>
                      <a:pPr algn="ctr">
                        <a:lnSpc>
                          <a:spcPct val="115000"/>
                        </a:lnSpc>
                        <a:spcAft>
                          <a:spcPts val="0"/>
                        </a:spcAft>
                        <a:tabLst>
                          <a:tab pos="2113915" algn="l"/>
                        </a:tabLst>
                      </a:pPr>
                      <a:r>
                        <a:rPr lang="fr-FR" sz="1400" dirty="0">
                          <a:solidFill>
                            <a:schemeClr val="bg2">
                              <a:lumMod val="50000"/>
                            </a:schemeClr>
                          </a:solidFill>
                          <a:effectLst/>
                        </a:rPr>
                        <a:t>SAM.</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60000"/>
                        <a:lumOff val="40000"/>
                      </a:schemeClr>
                    </a:solidFill>
                  </a:tcPr>
                </a:tc>
                <a:tc>
                  <a:txBody>
                    <a:bodyPr/>
                    <a:lstStyle/>
                    <a:p>
                      <a:pPr algn="ctr">
                        <a:lnSpc>
                          <a:spcPct val="115000"/>
                        </a:lnSpc>
                        <a:spcAft>
                          <a:spcPts val="0"/>
                        </a:spcAft>
                        <a:tabLst>
                          <a:tab pos="2113915" algn="l"/>
                        </a:tabLst>
                      </a:pPr>
                      <a:r>
                        <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3">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SAM.</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2">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10h à 13h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15000"/>
                        </a:lnSpc>
                        <a:spcAft>
                          <a:spcPts val="0"/>
                        </a:spcAft>
                        <a:tabLst>
                          <a:tab pos="2113915" algn="l"/>
                        </a:tabLst>
                      </a:pPr>
                      <a:r>
                        <a:rPr lang="fr-FR" sz="1400" dirty="0">
                          <a:solidFill>
                            <a:schemeClr val="bg2">
                              <a:lumMod val="50000"/>
                            </a:schemeClr>
                          </a:solidFill>
                          <a:effectLst/>
                        </a:rPr>
                        <a:t> </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tc>
                  <a:txBody>
                    <a:bodyPr/>
                    <a:lstStyle/>
                    <a:p>
                      <a:pPr algn="ctr">
                        <a:lnSpc>
                          <a:spcPct val="115000"/>
                        </a:lnSpc>
                        <a:spcAft>
                          <a:spcPts val="0"/>
                        </a:spcAft>
                        <a:tabLst>
                          <a:tab pos="2113915" algn="l"/>
                        </a:tabLst>
                      </a:pPr>
                      <a:r>
                        <a:rPr lang="fr-FR" sz="1400" b="1" dirty="0">
                          <a:solidFill>
                            <a:schemeClr val="bg2">
                              <a:lumMod val="50000"/>
                            </a:schemeClr>
                          </a:solidFill>
                          <a:effectLst/>
                        </a:rPr>
                        <a:t>SAM.</a:t>
                      </a:r>
                      <a:endParaRPr lang="fr-FR" sz="1100" b="1"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60000"/>
                        <a:lumOff val="4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8h à 15h</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tc>
                  <a:txBody>
                    <a:bodyPr/>
                    <a:lstStyle/>
                    <a:p>
                      <a:pPr algn="ctr">
                        <a:lnSpc>
                          <a:spcPct val="115000"/>
                        </a:lnSpc>
                        <a:spcAft>
                          <a:spcPts val="0"/>
                        </a:spcAft>
                        <a:tabLst>
                          <a:tab pos="2113915" algn="l"/>
                        </a:tabLst>
                      </a:pPr>
                      <a:r>
                        <a:rPr lang="fr-FR" sz="1400" dirty="0">
                          <a:solidFill>
                            <a:schemeClr val="bg2">
                              <a:lumMod val="50000"/>
                            </a:schemeClr>
                          </a:solidFill>
                          <a:effectLst/>
                        </a:rPr>
                        <a:t>-</a:t>
                      </a:r>
                      <a:endParaRPr lang="fr-FR" sz="1100" dirty="0">
                        <a:solidFill>
                          <a:schemeClr val="bg2">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2090923824"/>
                  </a:ext>
                </a:extLst>
              </a:tr>
            </a:tbl>
          </a:graphicData>
        </a:graphic>
      </p:graphicFrame>
      <p:graphicFrame>
        <p:nvGraphicFramePr>
          <p:cNvPr id="13" name="Diagramme 12">
            <a:extLst>
              <a:ext uri="{FF2B5EF4-FFF2-40B4-BE49-F238E27FC236}">
                <a16:creationId xmlns:a16="http://schemas.microsoft.com/office/drawing/2014/main" id="{BDBB96D8-D894-455A-9602-1880AFC749CF}"/>
              </a:ext>
            </a:extLst>
          </p:cNvPr>
          <p:cNvGraphicFramePr/>
          <p:nvPr>
            <p:extLst>
              <p:ext uri="{D42A27DB-BD31-4B8C-83A1-F6EECF244321}">
                <p14:modId xmlns:p14="http://schemas.microsoft.com/office/powerpoint/2010/main" val="3504903772"/>
              </p:ext>
            </p:extLst>
          </p:nvPr>
        </p:nvGraphicFramePr>
        <p:xfrm>
          <a:off x="7395315" y="1607224"/>
          <a:ext cx="3634811" cy="750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e 13">
            <a:extLst>
              <a:ext uri="{FF2B5EF4-FFF2-40B4-BE49-F238E27FC236}">
                <a16:creationId xmlns:a16="http://schemas.microsoft.com/office/drawing/2014/main" id="{A99AD671-DFC2-4996-8E59-5060E0087FCB}"/>
              </a:ext>
            </a:extLst>
          </p:cNvPr>
          <p:cNvGraphicFramePr/>
          <p:nvPr>
            <p:extLst>
              <p:ext uri="{D42A27DB-BD31-4B8C-83A1-F6EECF244321}">
                <p14:modId xmlns:p14="http://schemas.microsoft.com/office/powerpoint/2010/main" val="4237316395"/>
              </p:ext>
            </p:extLst>
          </p:nvPr>
        </p:nvGraphicFramePr>
        <p:xfrm>
          <a:off x="3977745" y="1606086"/>
          <a:ext cx="3417570" cy="750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me 14">
            <a:extLst>
              <a:ext uri="{FF2B5EF4-FFF2-40B4-BE49-F238E27FC236}">
                <a16:creationId xmlns:a16="http://schemas.microsoft.com/office/drawing/2014/main" id="{7AF0322C-62A5-4DB8-B843-3FADC529C5AF}"/>
              </a:ext>
            </a:extLst>
          </p:cNvPr>
          <p:cNvGraphicFramePr/>
          <p:nvPr>
            <p:extLst>
              <p:ext uri="{D42A27DB-BD31-4B8C-83A1-F6EECF244321}">
                <p14:modId xmlns:p14="http://schemas.microsoft.com/office/powerpoint/2010/main" val="2975574095"/>
              </p:ext>
            </p:extLst>
          </p:nvPr>
        </p:nvGraphicFramePr>
        <p:xfrm>
          <a:off x="737729" y="1586758"/>
          <a:ext cx="3417570" cy="75057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8" name="Titre 1">
            <a:extLst>
              <a:ext uri="{FF2B5EF4-FFF2-40B4-BE49-F238E27FC236}">
                <a16:creationId xmlns:a16="http://schemas.microsoft.com/office/drawing/2014/main" id="{46CB2078-19FB-4D39-979C-9A8B3E7880ED}"/>
              </a:ext>
            </a:extLst>
          </p:cNvPr>
          <p:cNvSpPr>
            <a:spLocks noGrp="1"/>
          </p:cNvSpPr>
          <p:nvPr>
            <p:ph type="title"/>
          </p:nvPr>
        </p:nvSpPr>
        <p:spPr>
          <a:xfrm>
            <a:off x="828622" y="-72625"/>
            <a:ext cx="9614916" cy="1400530"/>
          </a:xfrm>
        </p:spPr>
        <p:txBody>
          <a:bodyPr anchor="ctr">
            <a:normAutofit/>
          </a:bodyPr>
          <a:lstStyle/>
          <a:p>
            <a:r>
              <a:rPr lang="fr-FR" sz="3500" b="1" u="sng" dirty="0">
                <a:solidFill>
                  <a:schemeClr val="tx2">
                    <a:lumMod val="75000"/>
                  </a:schemeClr>
                </a:solidFill>
              </a:rPr>
              <a:t>HORAIRES DE BUREAU ET DES COURS THÉORIQUES ET PRATIQUES</a:t>
            </a:r>
          </a:p>
        </p:txBody>
      </p:sp>
      <p:sp>
        <p:nvSpPr>
          <p:cNvPr id="2" name="ZoneTexte 1">
            <a:extLst>
              <a:ext uri="{FF2B5EF4-FFF2-40B4-BE49-F238E27FC236}">
                <a16:creationId xmlns:a16="http://schemas.microsoft.com/office/drawing/2014/main" id="{4EF10FF1-7727-412F-8489-8B952AB0B45F}"/>
              </a:ext>
            </a:extLst>
          </p:cNvPr>
          <p:cNvSpPr txBox="1"/>
          <p:nvPr/>
        </p:nvSpPr>
        <p:spPr>
          <a:xfrm>
            <a:off x="929523" y="4946565"/>
            <a:ext cx="10100603" cy="1477328"/>
          </a:xfrm>
          <a:prstGeom prst="rect">
            <a:avLst/>
          </a:prstGeom>
          <a:noFill/>
        </p:spPr>
        <p:txBody>
          <a:bodyPr wrap="square" rtlCol="0">
            <a:spAutoFit/>
          </a:bodyPr>
          <a:lstStyle/>
          <a:p>
            <a:r>
              <a:rPr lang="fr-FR" sz="1500" dirty="0"/>
              <a:t>*Les cours de code thématiques sont dispensés en présentiel par un enseignant de la conduite et de la sécurité routière titulaire d’une autorisation d’enseigner en cours de validité, sur différents thèmes tel que : les dispositions légales en matière de circulation routière; le conducteur; la route; les autres usagers de la route; la règlementation générale et divers; porter secours; les précautions nécessaires à prendre en quittant le véhicule, les éléments mécaniques et autres équipements liés à la sécurité… Se renseigner auprès de l’accueil pour connaître les thèmes présentés chaque semaine.</a:t>
            </a:r>
          </a:p>
        </p:txBody>
      </p:sp>
    </p:spTree>
    <p:extLst>
      <p:ext uri="{BB962C8B-B14F-4D97-AF65-F5344CB8AC3E}">
        <p14:creationId xmlns:p14="http://schemas.microsoft.com/office/powerpoint/2010/main" val="33076837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to, extérieur, garé, noir&#10;&#10;Description générée automatiquement">
            <a:extLst>
              <a:ext uri="{FF2B5EF4-FFF2-40B4-BE49-F238E27FC236}">
                <a16:creationId xmlns:a16="http://schemas.microsoft.com/office/drawing/2014/main" id="{0C8AF640-5086-50DB-9F26-EF2640B61608}"/>
              </a:ext>
            </a:extLst>
          </p:cNvPr>
          <p:cNvPicPr>
            <a:picLocks noChangeAspect="1"/>
          </p:cNvPicPr>
          <p:nvPr/>
        </p:nvPicPr>
        <p:blipFill>
          <a:blip r:embed="rId2"/>
          <a:stretch>
            <a:fillRect/>
          </a:stretch>
        </p:blipFill>
        <p:spPr>
          <a:xfrm>
            <a:off x="4451603" y="3335588"/>
            <a:ext cx="797298" cy="797298"/>
          </a:xfrm>
          <a:prstGeom prst="rect">
            <a:avLst/>
          </a:prstGeom>
        </p:spPr>
      </p:pic>
      <p:sp>
        <p:nvSpPr>
          <p:cNvPr id="2" name="Titre 1">
            <a:extLst>
              <a:ext uri="{FF2B5EF4-FFF2-40B4-BE49-F238E27FC236}">
                <a16:creationId xmlns:a16="http://schemas.microsoft.com/office/drawing/2014/main" id="{2695CC59-311C-4CCD-8EF7-4E04B0E091E1}"/>
              </a:ext>
            </a:extLst>
          </p:cNvPr>
          <p:cNvSpPr>
            <a:spLocks noGrp="1"/>
          </p:cNvSpPr>
          <p:nvPr>
            <p:ph type="title"/>
          </p:nvPr>
        </p:nvSpPr>
        <p:spPr>
          <a:xfrm>
            <a:off x="1033669" y="97033"/>
            <a:ext cx="10677871" cy="1400530"/>
          </a:xfrm>
        </p:spPr>
        <p:txBody>
          <a:bodyPr anchor="ctr">
            <a:normAutofit/>
          </a:bodyPr>
          <a:lstStyle/>
          <a:p>
            <a:r>
              <a:rPr lang="fr-FR" sz="3500" b="1" u="sng" dirty="0">
                <a:solidFill>
                  <a:schemeClr val="tx2">
                    <a:lumMod val="75000"/>
                  </a:schemeClr>
                </a:solidFill>
              </a:rPr>
              <a:t>LE PROCEDE D’ÉVALUATION</a:t>
            </a:r>
          </a:p>
        </p:txBody>
      </p:sp>
      <p:graphicFrame>
        <p:nvGraphicFramePr>
          <p:cNvPr id="4" name="Tableau 5">
            <a:extLst>
              <a:ext uri="{FF2B5EF4-FFF2-40B4-BE49-F238E27FC236}">
                <a16:creationId xmlns:a16="http://schemas.microsoft.com/office/drawing/2014/main" id="{3D709223-DEC1-4E89-986B-70EC430183D9}"/>
              </a:ext>
            </a:extLst>
          </p:cNvPr>
          <p:cNvGraphicFramePr>
            <a:graphicFrameLocks noGrp="1"/>
          </p:cNvGraphicFramePr>
          <p:nvPr>
            <p:ph idx="1"/>
            <p:extLst>
              <p:ext uri="{D42A27DB-BD31-4B8C-83A1-F6EECF244321}">
                <p14:modId xmlns:p14="http://schemas.microsoft.com/office/powerpoint/2010/main" val="168676166"/>
              </p:ext>
            </p:extLst>
          </p:nvPr>
        </p:nvGraphicFramePr>
        <p:xfrm>
          <a:off x="693836" y="1397262"/>
          <a:ext cx="10018712" cy="4663440"/>
        </p:xfrm>
        <a:graphic>
          <a:graphicData uri="http://schemas.openxmlformats.org/drawingml/2006/table">
            <a:tbl>
              <a:tblPr firstRow="1" bandRow="1">
                <a:tableStyleId>{5DA37D80-6434-44D0-A028-1B22A696006F}</a:tableStyleId>
              </a:tblPr>
              <a:tblGrid>
                <a:gridCol w="2527480">
                  <a:extLst>
                    <a:ext uri="{9D8B030D-6E8A-4147-A177-3AD203B41FA5}">
                      <a16:colId xmlns:a16="http://schemas.microsoft.com/office/drawing/2014/main" val="4212953950"/>
                    </a:ext>
                  </a:extLst>
                </a:gridCol>
                <a:gridCol w="7491232">
                  <a:extLst>
                    <a:ext uri="{9D8B030D-6E8A-4147-A177-3AD203B41FA5}">
                      <a16:colId xmlns:a16="http://schemas.microsoft.com/office/drawing/2014/main" val="2721588782"/>
                    </a:ext>
                  </a:extLst>
                </a:gridCol>
              </a:tblGrid>
              <a:tr h="979535">
                <a:tc>
                  <a:txBody>
                    <a:bodyPr/>
                    <a:lstStyle/>
                    <a:p>
                      <a:pPr algn="ctr"/>
                      <a:r>
                        <a:rPr lang="fr-FR" b="1" dirty="0"/>
                        <a:t>LES OBJECTIFS</a:t>
                      </a:r>
                      <a:endParaRPr lang="fr-FR" b="1" dirty="0">
                        <a:solidFill>
                          <a:schemeClr val="bg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fr-FR" dirty="0">
                          <a:solidFill>
                            <a:schemeClr val="bg2">
                              <a:lumMod val="50000"/>
                            </a:schemeClr>
                          </a:solidFill>
                        </a:rPr>
                        <a:t>L’évaluation de départ permet d’estimer le nombre d’heures nécessaire à l’élève pour l’obtention de son permis de conduire B ou A1/A2 dans les meilleures conditions d’apprentissage, et ainsi qu’une proposition chiffrée.</a:t>
                      </a:r>
                      <a:endParaRPr lang="fr-FR" b="1"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2726460"/>
                  </a:ext>
                </a:extLst>
              </a:tr>
              <a:tr h="1591138">
                <a:tc>
                  <a:txBody>
                    <a:bodyPr/>
                    <a:lstStyle/>
                    <a:p>
                      <a:pPr algn="ctr"/>
                      <a:r>
                        <a:rPr lang="fr-FR" b="1" dirty="0"/>
                        <a:t>LES MOYENS UTILISÉS</a:t>
                      </a:r>
                      <a:endParaRPr lang="fr-FR" b="1" dirty="0">
                        <a:solidFill>
                          <a:schemeClr val="bg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14550" lvl="4" indent="-285750">
                        <a:buFont typeface="Arial" panose="020B0604020202020204" pitchFamily="34" charset="0"/>
                        <a:buChar char="•"/>
                      </a:pPr>
                      <a:r>
                        <a:rPr lang="fr-FR" b="1" dirty="0">
                          <a:solidFill>
                            <a:schemeClr val="bg2">
                              <a:lumMod val="50000"/>
                            </a:schemeClr>
                          </a:solidFill>
                        </a:rPr>
                        <a:t>Evaluation cognitive effectuée à l’aide d’un simulateur</a:t>
                      </a:r>
                    </a:p>
                    <a:p>
                      <a:pPr marL="0" indent="0">
                        <a:buFont typeface="Arial" panose="020B0604020202020204" pitchFamily="34" charset="0"/>
                        <a:buNone/>
                      </a:pPr>
                      <a:endParaRPr lang="fr-FR" b="1" dirty="0">
                        <a:solidFill>
                          <a:schemeClr val="bg2">
                            <a:lumMod val="50000"/>
                          </a:schemeClr>
                        </a:solidFill>
                      </a:endParaRPr>
                    </a:p>
                    <a:p>
                      <a:pPr marL="2114550" lvl="4" indent="-285750">
                        <a:buFont typeface="Arial" panose="020B0604020202020204" pitchFamily="34" charset="0"/>
                        <a:buChar char="•"/>
                      </a:pPr>
                      <a:r>
                        <a:rPr lang="fr-FR" b="1" dirty="0">
                          <a:solidFill>
                            <a:schemeClr val="bg2">
                              <a:lumMod val="50000"/>
                            </a:schemeClr>
                          </a:solidFill>
                        </a:rPr>
                        <a:t>Evaluation dynamique réalisée sur véhicule par un enseignant de la conduite</a:t>
                      </a:r>
                    </a:p>
                    <a:p>
                      <a:pPr marL="0" indent="0">
                        <a:buFont typeface="Arial" panose="020B0604020202020204" pitchFamily="34" charset="0"/>
                        <a:buNone/>
                      </a:pPr>
                      <a:endParaRPr lang="fr-FR" b="1" dirty="0">
                        <a:solidFill>
                          <a:schemeClr val="bg2">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950237"/>
                  </a:ext>
                </a:extLst>
              </a:tr>
              <a:tr h="1675697">
                <a:tc>
                  <a:txBody>
                    <a:bodyPr/>
                    <a:lstStyle/>
                    <a:p>
                      <a:pPr algn="ctr"/>
                      <a:r>
                        <a:rPr lang="fr-FR" b="1" dirty="0"/>
                        <a:t>LES COMPÉTENCES EVALUÉES</a:t>
                      </a:r>
                      <a:endParaRPr lang="fr-FR" b="1" dirty="0">
                        <a:solidFill>
                          <a:schemeClr val="bg2">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indent="-285750">
                        <a:buFont typeface="Arial" panose="020B0604020202020204" pitchFamily="34" charset="0"/>
                        <a:buChar char="•"/>
                      </a:pPr>
                      <a:r>
                        <a:rPr lang="fr-FR" b="1" dirty="0">
                          <a:solidFill>
                            <a:schemeClr val="bg2">
                              <a:lumMod val="50000"/>
                            </a:schemeClr>
                          </a:solidFill>
                        </a:rPr>
                        <a:t>Vos prérequis en matière de connaissances des règles du code de la route et en matière de conduite d’un véhicule;</a:t>
                      </a:r>
                    </a:p>
                    <a:p>
                      <a:pPr marL="285750" indent="-285750">
                        <a:buFont typeface="Arial" panose="020B0604020202020204" pitchFamily="34" charset="0"/>
                        <a:buChar char="•"/>
                      </a:pPr>
                      <a:r>
                        <a:rPr lang="fr-FR" b="1" dirty="0">
                          <a:solidFill>
                            <a:schemeClr val="bg2">
                              <a:lumMod val="50000"/>
                            </a:schemeClr>
                          </a:solidFill>
                        </a:rPr>
                        <a:t>Vos expériences vécues en tant qu’usager de la route;</a:t>
                      </a:r>
                    </a:p>
                    <a:p>
                      <a:pPr marL="285750" indent="-285750">
                        <a:buFont typeface="Arial" panose="020B0604020202020204" pitchFamily="34" charset="0"/>
                        <a:buChar char="•"/>
                      </a:pPr>
                      <a:r>
                        <a:rPr lang="fr-FR" b="1" dirty="0">
                          <a:solidFill>
                            <a:schemeClr val="bg2">
                              <a:lumMod val="50000"/>
                            </a:schemeClr>
                          </a:solidFill>
                        </a:rPr>
                        <a:t>Vos compétences psychomotrices;</a:t>
                      </a:r>
                    </a:p>
                    <a:p>
                      <a:pPr marL="285750" indent="-285750">
                        <a:buFont typeface="Arial" panose="020B0604020202020204" pitchFamily="34" charset="0"/>
                        <a:buChar char="•"/>
                      </a:pPr>
                      <a:r>
                        <a:rPr lang="fr-FR" b="1" dirty="0">
                          <a:solidFill>
                            <a:schemeClr val="bg2">
                              <a:lumMod val="50000"/>
                            </a:schemeClr>
                          </a:solidFill>
                        </a:rPr>
                        <a:t>Capacité de compréhension et d’apprentissage;</a:t>
                      </a:r>
                    </a:p>
                    <a:p>
                      <a:pPr marL="285750" indent="-285750">
                        <a:buFont typeface="Arial" panose="020B0604020202020204" pitchFamily="34" charset="0"/>
                        <a:buChar char="•"/>
                      </a:pPr>
                      <a:r>
                        <a:rPr lang="fr-FR" b="1" dirty="0">
                          <a:solidFill>
                            <a:schemeClr val="bg2">
                              <a:lumMod val="50000"/>
                            </a:schemeClr>
                          </a:solidFill>
                        </a:rPr>
                        <a:t>Vos motivations.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710624"/>
                  </a:ext>
                </a:extLst>
              </a:tr>
            </a:tbl>
          </a:graphicData>
        </a:graphic>
      </p:graphicFrame>
      <p:sp>
        <p:nvSpPr>
          <p:cNvPr id="15" name="Hexagone 14">
            <a:extLst>
              <a:ext uri="{FF2B5EF4-FFF2-40B4-BE49-F238E27FC236}">
                <a16:creationId xmlns:a16="http://schemas.microsoft.com/office/drawing/2014/main" id="{D4253EA0-EE2F-4F2E-B84B-ADA85B6D4D76}"/>
              </a:ext>
            </a:extLst>
          </p:cNvPr>
          <p:cNvSpPr/>
          <p:nvPr/>
        </p:nvSpPr>
        <p:spPr>
          <a:xfrm>
            <a:off x="9847385" y="330947"/>
            <a:ext cx="1730326" cy="1276698"/>
          </a:xfrm>
          <a:prstGeom prst="hexagon">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t>Durée :</a:t>
            </a:r>
          </a:p>
          <a:p>
            <a:pPr algn="ctr"/>
            <a:r>
              <a:rPr lang="fr-FR" sz="2200" b="1" dirty="0"/>
              <a:t>45 min</a:t>
            </a:r>
          </a:p>
        </p:txBody>
      </p:sp>
      <p:pic>
        <p:nvPicPr>
          <p:cNvPr id="6" name="Image 5">
            <a:extLst>
              <a:ext uri="{FF2B5EF4-FFF2-40B4-BE49-F238E27FC236}">
                <a16:creationId xmlns:a16="http://schemas.microsoft.com/office/drawing/2014/main" id="{9C9E79CE-B527-9572-3AFF-BF7CC507AF59}"/>
              </a:ext>
            </a:extLst>
          </p:cNvPr>
          <p:cNvPicPr>
            <a:picLocks noChangeAspect="1"/>
          </p:cNvPicPr>
          <p:nvPr/>
        </p:nvPicPr>
        <p:blipFill>
          <a:blip r:embed="rId3">
            <a:duotone>
              <a:srgbClr val="7030A0">
                <a:shade val="45000"/>
                <a:satMod val="135000"/>
              </a:srgbClr>
              <a:prstClr val="white"/>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Lst>
          </a:blip>
          <a:srcRect l="10473" t="9633" r="10473"/>
          <a:stretch/>
        </p:blipFill>
        <p:spPr>
          <a:xfrm>
            <a:off x="3223601" y="2848306"/>
            <a:ext cx="1015976" cy="1161388"/>
          </a:xfrm>
          <a:prstGeom prst="rect">
            <a:avLst/>
          </a:prstGeom>
        </p:spPr>
      </p:pic>
      <p:pic>
        <p:nvPicPr>
          <p:cNvPr id="8" name="Image 7">
            <a:extLst>
              <a:ext uri="{FF2B5EF4-FFF2-40B4-BE49-F238E27FC236}">
                <a16:creationId xmlns:a16="http://schemas.microsoft.com/office/drawing/2014/main" id="{09E8E703-1699-68CC-1064-D3BF90696B31}"/>
              </a:ext>
            </a:extLst>
          </p:cNvPr>
          <p:cNvPicPr>
            <a:picLocks noChangeAspect="1"/>
          </p:cNvPicPr>
          <p:nvPr/>
        </p:nvPicPr>
        <p:blipFill>
          <a:blip r:embed="rId5"/>
          <a:stretch>
            <a:fillRect/>
          </a:stretch>
        </p:blipFill>
        <p:spPr>
          <a:xfrm>
            <a:off x="4239577" y="2686880"/>
            <a:ext cx="1197096" cy="797298"/>
          </a:xfrm>
          <a:prstGeom prst="rect">
            <a:avLst/>
          </a:prstGeom>
        </p:spPr>
      </p:pic>
      <p:sp>
        <p:nvSpPr>
          <p:cNvPr id="10" name="ZoneTexte 9">
            <a:extLst>
              <a:ext uri="{FF2B5EF4-FFF2-40B4-BE49-F238E27FC236}">
                <a16:creationId xmlns:a16="http://schemas.microsoft.com/office/drawing/2014/main" id="{E0E1224B-FDBE-319A-BD7A-72564EA77893}"/>
              </a:ext>
            </a:extLst>
          </p:cNvPr>
          <p:cNvSpPr txBox="1"/>
          <p:nvPr/>
        </p:nvSpPr>
        <p:spPr>
          <a:xfrm>
            <a:off x="6943101" y="2973856"/>
            <a:ext cx="914400" cy="553998"/>
          </a:xfrm>
          <a:prstGeom prst="rect">
            <a:avLst/>
          </a:prstGeom>
          <a:noFill/>
        </p:spPr>
        <p:txBody>
          <a:bodyPr wrap="square" rtlCol="0">
            <a:spAutoFit/>
          </a:bodyPr>
          <a:lstStyle/>
          <a:p>
            <a:r>
              <a:rPr lang="fr-FR" sz="3000" b="1" dirty="0">
                <a:solidFill>
                  <a:schemeClr val="accent2"/>
                </a:solidFill>
              </a:rPr>
              <a:t>OU</a:t>
            </a:r>
          </a:p>
        </p:txBody>
      </p:sp>
    </p:spTree>
    <p:extLst>
      <p:ext uri="{BB962C8B-B14F-4D97-AF65-F5344CB8AC3E}">
        <p14:creationId xmlns:p14="http://schemas.microsoft.com/office/powerpoint/2010/main" val="31216302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B3BC-A4AD-2F03-842A-2B959B35D4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7CD7578-E1E4-F3B6-FAE9-E169B55D8066}"/>
              </a:ext>
            </a:extLst>
          </p:cNvPr>
          <p:cNvSpPr>
            <a:spLocks noGrp="1"/>
          </p:cNvSpPr>
          <p:nvPr>
            <p:ph type="title"/>
          </p:nvPr>
        </p:nvSpPr>
        <p:spPr>
          <a:xfrm>
            <a:off x="1033669" y="97033"/>
            <a:ext cx="10677871" cy="1400530"/>
          </a:xfrm>
        </p:spPr>
        <p:txBody>
          <a:bodyPr anchor="ctr">
            <a:normAutofit/>
          </a:bodyPr>
          <a:lstStyle/>
          <a:p>
            <a:r>
              <a:rPr lang="fr-FR" sz="3500" b="1" u="sng" dirty="0">
                <a:solidFill>
                  <a:schemeClr val="tx2">
                    <a:lumMod val="75000"/>
                  </a:schemeClr>
                </a:solidFill>
              </a:rPr>
              <a:t>REFERENT HANDICAP</a:t>
            </a:r>
          </a:p>
        </p:txBody>
      </p:sp>
      <p:sp>
        <p:nvSpPr>
          <p:cNvPr id="12" name="ZoneTexte 11">
            <a:extLst>
              <a:ext uri="{FF2B5EF4-FFF2-40B4-BE49-F238E27FC236}">
                <a16:creationId xmlns:a16="http://schemas.microsoft.com/office/drawing/2014/main" id="{AFBC0048-4A09-38DA-FF23-59B72583A3E3}"/>
              </a:ext>
            </a:extLst>
          </p:cNvPr>
          <p:cNvSpPr txBox="1"/>
          <p:nvPr/>
        </p:nvSpPr>
        <p:spPr>
          <a:xfrm>
            <a:off x="287080" y="1151795"/>
            <a:ext cx="11190288" cy="2667397"/>
          </a:xfrm>
          <a:prstGeom prst="rect">
            <a:avLst/>
          </a:prstGeom>
          <a:noFill/>
        </p:spPr>
        <p:txBody>
          <a:bodyPr wrap="square">
            <a:spAutoFit/>
          </a:bodyPr>
          <a:lstStyle/>
          <a:p>
            <a:pPr>
              <a:spcAft>
                <a:spcPts val="800"/>
              </a:spcAft>
              <a:buNone/>
            </a:pPr>
            <a:r>
              <a:rPr lang="fr-FR" sz="1600" dirty="0">
                <a:effectLst/>
                <a:latin typeface="Candara" panose="020E0502030303020204" pitchFamily="34" charset="0"/>
                <a:ea typeface="STKaiti" panose="02010600040101010101" pitchFamily="2" charset="-122"/>
                <a:cs typeface="Times New Roman" panose="02020603050405020304" pitchFamily="18" charset="0"/>
              </a:rPr>
              <a:t>Les locaux sont accessibles aux personnes à mobilité réduite puisque localisés en rez-de-chaussée, malgré une petite marche, une rampe mobile permet d’accéder à l’agence.</a:t>
            </a:r>
          </a:p>
          <a:p>
            <a:pPr>
              <a:spcAft>
                <a:spcPts val="800"/>
              </a:spcAft>
              <a:buNone/>
            </a:pPr>
            <a:r>
              <a:rPr lang="fr-FR" sz="1600" dirty="0">
                <a:effectLst/>
                <a:latin typeface="Candara" panose="020E0502030303020204" pitchFamily="34" charset="0"/>
                <a:ea typeface="STKaiti" panose="02010600040101010101" pitchFamily="2" charset="-122"/>
                <a:cs typeface="Times New Roman" panose="02020603050405020304" pitchFamily="18" charset="0"/>
              </a:rPr>
              <a:t>Notre auto-école n’est pas équipée pour la formation d’élèves en situation de handicap.</a:t>
            </a:r>
          </a:p>
          <a:p>
            <a:pPr>
              <a:buNone/>
            </a:pPr>
            <a:r>
              <a:rPr lang="fr-FR" sz="1600" dirty="0">
                <a:effectLst/>
                <a:latin typeface="Candara" panose="020E0502030303020204" pitchFamily="34" charset="0"/>
                <a:ea typeface="STKaiti" panose="02010600040101010101" pitchFamily="2" charset="-122"/>
                <a:cs typeface="Times New Roman" panose="02020603050405020304" pitchFamily="18" charset="0"/>
              </a:rPr>
              <a:t>Néanmoins, nous vous proposons une assistance afin de rechercher une structure adéquate</a:t>
            </a:r>
          </a:p>
          <a:p>
            <a:pPr>
              <a:buNone/>
            </a:pPr>
            <a:r>
              <a:rPr lang="fr-FR" sz="1600" dirty="0">
                <a:effectLst/>
                <a:latin typeface="Candara" panose="020E0502030303020204" pitchFamily="34" charset="0"/>
                <a:ea typeface="STKaiti" panose="02010600040101010101" pitchFamily="2" charset="-122"/>
                <a:cs typeface="Times New Roman" panose="02020603050405020304" pitchFamily="18" charset="0"/>
              </a:rPr>
              <a:t>qui vous accueillera et vous accompagnera dans votre démarche pour l’obtention </a:t>
            </a:r>
          </a:p>
          <a:p>
            <a:pPr>
              <a:buNone/>
            </a:pPr>
            <a:r>
              <a:rPr lang="fr-FR" sz="1600" dirty="0">
                <a:effectLst/>
                <a:latin typeface="Candara" panose="020E0502030303020204" pitchFamily="34" charset="0"/>
                <a:ea typeface="STKaiti" panose="02010600040101010101" pitchFamily="2" charset="-122"/>
                <a:cs typeface="Times New Roman" panose="02020603050405020304" pitchFamily="18" charset="0"/>
              </a:rPr>
              <a:t>du permis de conduire B.</a:t>
            </a:r>
          </a:p>
          <a:p>
            <a:pPr>
              <a:spcAft>
                <a:spcPts val="800"/>
              </a:spcAft>
              <a:buNone/>
            </a:pPr>
            <a:endParaRPr lang="fr-FR" sz="500" dirty="0">
              <a:effectLst/>
              <a:latin typeface="Candara" panose="020E0502030303020204" pitchFamily="34" charset="0"/>
              <a:ea typeface="STKaiti" panose="02010600040101010101" pitchFamily="2" charset="-122"/>
              <a:cs typeface="Times New Roman" panose="02020603050405020304" pitchFamily="18" charset="0"/>
            </a:endParaRPr>
          </a:p>
          <a:p>
            <a:pPr>
              <a:spcAft>
                <a:spcPts val="800"/>
              </a:spcAft>
              <a:buNone/>
            </a:pPr>
            <a:r>
              <a:rPr lang="fr-FR" sz="1400" dirty="0">
                <a:effectLst/>
                <a:latin typeface="Candara" panose="020E0502030303020204" pitchFamily="34" charset="0"/>
                <a:ea typeface="STKaiti" panose="02010600040101010101" pitchFamily="2" charset="-122"/>
                <a:cs typeface="Times New Roman" panose="02020603050405020304" pitchFamily="18" charset="0"/>
              </a:rPr>
              <a:t>NB : le site </a:t>
            </a:r>
            <a:r>
              <a:rPr lang="fr-FR" sz="1400" u="sng" dirty="0">
                <a:solidFill>
                  <a:srgbClr val="0563C1"/>
                </a:solidFill>
                <a:effectLst/>
                <a:latin typeface="Candara" panose="020E0502030303020204" pitchFamily="34" charset="0"/>
                <a:ea typeface="STKaiti" panose="02010600040101010101" pitchFamily="2" charset="-122"/>
                <a:cs typeface="Times New Roman" panose="02020603050405020304" pitchFamily="18" charset="0"/>
                <a:hlinkClick r:id="rId2"/>
              </a:rPr>
              <a:t>https://www.automobile.ceremh.org</a:t>
            </a:r>
            <a:r>
              <a:rPr lang="fr-FR" sz="1400" dirty="0">
                <a:effectLst/>
                <a:latin typeface="Candara" panose="020E0502030303020204" pitchFamily="34" charset="0"/>
                <a:ea typeface="STKaiti" panose="02010600040101010101" pitchFamily="2" charset="-122"/>
                <a:cs typeface="Times New Roman" panose="02020603050405020304" pitchFamily="18" charset="0"/>
              </a:rPr>
              <a:t> recense les auto-écoles spécialisées par département.</a:t>
            </a:r>
          </a:p>
          <a:p>
            <a:pPr>
              <a:spcAft>
                <a:spcPts val="800"/>
              </a:spcAft>
              <a:buNone/>
            </a:pPr>
            <a:r>
              <a:rPr lang="fr-FR" sz="1400" dirty="0">
                <a:effectLst/>
                <a:latin typeface="Candara" panose="020E0502030303020204" pitchFamily="34" charset="0"/>
                <a:ea typeface="STKaiti" panose="02010600040101010101" pitchFamily="2" charset="-122"/>
                <a:cs typeface="Times New Roman" panose="02020603050405020304" pitchFamily="18" charset="0"/>
              </a:rPr>
              <a:t>Notre référant handicap est Mme LESAGE, joignable par mail : </a:t>
            </a:r>
            <a:r>
              <a:rPr lang="fr-FR" sz="1400" u="sng" dirty="0">
                <a:solidFill>
                  <a:srgbClr val="0563C1"/>
                </a:solidFill>
                <a:effectLst/>
                <a:latin typeface="Candara" panose="020E0502030303020204" pitchFamily="34" charset="0"/>
                <a:ea typeface="STKaiti" panose="02010600040101010101" pitchFamily="2" charset="-122"/>
                <a:cs typeface="Times New Roman" panose="02020603050405020304" pitchFamily="18" charset="0"/>
                <a:hlinkClick r:id="rId3"/>
              </a:rPr>
              <a:t>autoecolefastway54@gmail.com</a:t>
            </a:r>
            <a:r>
              <a:rPr lang="fr-FR" sz="1400" dirty="0">
                <a:effectLst/>
                <a:latin typeface="Candara" panose="020E0502030303020204" pitchFamily="34" charset="0"/>
                <a:ea typeface="STKaiti" panose="02010600040101010101" pitchFamily="2" charset="-122"/>
                <a:cs typeface="Times New Roman" panose="02020603050405020304" pitchFamily="18" charset="0"/>
              </a:rPr>
              <a:t> </a:t>
            </a:r>
          </a:p>
          <a:p>
            <a:pPr>
              <a:spcAft>
                <a:spcPts val="800"/>
              </a:spcAft>
              <a:buNone/>
            </a:pPr>
            <a:endParaRPr lang="fr-FR" sz="500" dirty="0">
              <a:effectLst/>
              <a:latin typeface="Candara" panose="020E0502030303020204" pitchFamily="34" charset="0"/>
              <a:ea typeface="STKaiti" panose="02010600040101010101" pitchFamily="2" charset="-122"/>
              <a:cs typeface="Times New Roman" panose="02020603050405020304" pitchFamily="18" charset="0"/>
            </a:endParaRPr>
          </a:p>
        </p:txBody>
      </p:sp>
      <p:graphicFrame>
        <p:nvGraphicFramePr>
          <p:cNvPr id="14" name="Diagramme 13">
            <a:extLst>
              <a:ext uri="{FF2B5EF4-FFF2-40B4-BE49-F238E27FC236}">
                <a16:creationId xmlns:a16="http://schemas.microsoft.com/office/drawing/2014/main" id="{3AEA7D9C-59E6-8FF1-49C5-729F1190D01F}"/>
              </a:ext>
            </a:extLst>
          </p:cNvPr>
          <p:cNvGraphicFramePr/>
          <p:nvPr>
            <p:extLst>
              <p:ext uri="{D42A27DB-BD31-4B8C-83A1-F6EECF244321}">
                <p14:modId xmlns:p14="http://schemas.microsoft.com/office/powerpoint/2010/main" val="1719064521"/>
              </p:ext>
            </p:extLst>
          </p:nvPr>
        </p:nvGraphicFramePr>
        <p:xfrm>
          <a:off x="7615881" y="2038633"/>
          <a:ext cx="6543040" cy="2357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ZoneTexte 15">
            <a:extLst>
              <a:ext uri="{FF2B5EF4-FFF2-40B4-BE49-F238E27FC236}">
                <a16:creationId xmlns:a16="http://schemas.microsoft.com/office/drawing/2014/main" id="{D9470197-19E2-27B9-B87A-BBD5CFA0CEB9}"/>
              </a:ext>
            </a:extLst>
          </p:cNvPr>
          <p:cNvSpPr txBox="1"/>
          <p:nvPr/>
        </p:nvSpPr>
        <p:spPr>
          <a:xfrm>
            <a:off x="584790" y="4061208"/>
            <a:ext cx="3477422" cy="1871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MDPH Meurthe et Moselle </a:t>
            </a:r>
          </a:p>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123 rue ERNEST Albert, 54520 LAXOU</a:t>
            </a:r>
          </a:p>
          <a:p>
            <a:pPr>
              <a:lnSpc>
                <a:spcPct val="115000"/>
              </a:lnSpc>
              <a:spcAft>
                <a:spcPts val="800"/>
              </a:spcAft>
            </a:pPr>
            <a:r>
              <a:rPr lang="fr-FR" sz="1800" u="sng" dirty="0">
                <a:solidFill>
                  <a:srgbClr val="0563C1"/>
                </a:solidFill>
                <a:effectLst/>
                <a:latin typeface="Candara" panose="020E0502030303020204" pitchFamily="34" charset="0"/>
                <a:ea typeface="STKaiti" panose="02010600040101010101" pitchFamily="2" charset="-122"/>
                <a:cs typeface="Times New Roman" panose="02020603050405020304" pitchFamily="18" charset="0"/>
                <a:hlinkClick r:id="rId9"/>
              </a:rPr>
              <a:t>https://mdph.meurthe-et-moselle</a:t>
            </a:r>
            <a:r>
              <a:rPr lang="fr-FR" sz="1800" dirty="0">
                <a:effectLst/>
                <a:latin typeface="Candara" panose="020E0502030303020204" pitchFamily="34" charset="0"/>
                <a:ea typeface="STKaiti" panose="02010600040101010101" pitchFamily="2" charset="-122"/>
                <a:cs typeface="Times New Roman" panose="02020603050405020304" pitchFamily="18" charset="0"/>
              </a:rPr>
              <a:t> Tél : 03 83 97 44 20</a:t>
            </a:r>
          </a:p>
        </p:txBody>
      </p:sp>
      <p:sp>
        <p:nvSpPr>
          <p:cNvPr id="17" name="ZoneTexte 16">
            <a:extLst>
              <a:ext uri="{FF2B5EF4-FFF2-40B4-BE49-F238E27FC236}">
                <a16:creationId xmlns:a16="http://schemas.microsoft.com/office/drawing/2014/main" id="{5BF272DB-756F-1A70-6818-0917FE9B0F71}"/>
              </a:ext>
            </a:extLst>
          </p:cNvPr>
          <p:cNvSpPr txBox="1"/>
          <p:nvPr/>
        </p:nvSpPr>
        <p:spPr>
          <a:xfrm>
            <a:off x="4224669" y="4061208"/>
            <a:ext cx="3477600" cy="1871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Cap Emploi 54</a:t>
            </a:r>
          </a:p>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32 avenue Charles de Gaulle, 54425 PULNOY</a:t>
            </a:r>
          </a:p>
          <a:p>
            <a:pPr>
              <a:lnSpc>
                <a:spcPct val="115000"/>
              </a:lnSpc>
              <a:spcAft>
                <a:spcPts val="800"/>
              </a:spcAft>
            </a:pPr>
            <a:r>
              <a:rPr lang="fr-FR" sz="1800" u="sng" dirty="0">
                <a:solidFill>
                  <a:srgbClr val="0563C1"/>
                </a:solidFill>
                <a:effectLst/>
                <a:latin typeface="Candara" panose="020E0502030303020204" pitchFamily="34" charset="0"/>
                <a:ea typeface="STKaiti" panose="02010600040101010101" pitchFamily="2" charset="-122"/>
                <a:cs typeface="Times New Roman" panose="02020603050405020304" pitchFamily="18" charset="0"/>
                <a:hlinkClick r:id="rId10"/>
              </a:rPr>
              <a:t>https://www.capemploi-54.com</a:t>
            </a:r>
            <a:r>
              <a:rPr lang="fr-FR" sz="1800" dirty="0">
                <a:effectLst/>
                <a:latin typeface="Candara" panose="020E0502030303020204" pitchFamily="34" charset="0"/>
                <a:ea typeface="STKaiti" panose="02010600040101010101" pitchFamily="2" charset="-122"/>
                <a:cs typeface="Times New Roman" panose="02020603050405020304" pitchFamily="18" charset="0"/>
              </a:rPr>
              <a:t> Tél : 03 83 98 19 40</a:t>
            </a:r>
          </a:p>
        </p:txBody>
      </p:sp>
      <p:sp>
        <p:nvSpPr>
          <p:cNvPr id="18" name="ZoneTexte 17">
            <a:extLst>
              <a:ext uri="{FF2B5EF4-FFF2-40B4-BE49-F238E27FC236}">
                <a16:creationId xmlns:a16="http://schemas.microsoft.com/office/drawing/2014/main" id="{7B4D2F01-87BD-DEA6-868D-FD5F19748C33}"/>
              </a:ext>
            </a:extLst>
          </p:cNvPr>
          <p:cNvSpPr txBox="1"/>
          <p:nvPr/>
        </p:nvSpPr>
        <p:spPr>
          <a:xfrm>
            <a:off x="7864726" y="4061208"/>
            <a:ext cx="3477600" cy="187153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AGEFIPH Grand Est </a:t>
            </a:r>
          </a:p>
          <a:p>
            <a:pPr>
              <a:lnSpc>
                <a:spcPct val="115000"/>
              </a:lnSpc>
              <a:spcAft>
                <a:spcPts val="800"/>
              </a:spcAft>
              <a:buNone/>
            </a:pPr>
            <a:r>
              <a:rPr lang="fr-FR" sz="1800" dirty="0">
                <a:effectLst/>
                <a:latin typeface="Candara" panose="020E0502030303020204" pitchFamily="34" charset="0"/>
                <a:ea typeface="STKaiti" panose="02010600040101010101" pitchFamily="2" charset="-122"/>
                <a:cs typeface="Times New Roman" panose="02020603050405020304" pitchFamily="18" charset="0"/>
              </a:rPr>
              <a:t>13 rue Saint Thiebaut 54000 NANCY</a:t>
            </a:r>
          </a:p>
          <a:p>
            <a:pPr>
              <a:lnSpc>
                <a:spcPct val="115000"/>
              </a:lnSpc>
            </a:pPr>
            <a:r>
              <a:rPr lang="fr-FR" sz="1800" u="sng" dirty="0">
                <a:solidFill>
                  <a:srgbClr val="0563C1"/>
                </a:solidFill>
                <a:effectLst/>
                <a:latin typeface="Candara" panose="020E0502030303020204" pitchFamily="34" charset="0"/>
                <a:ea typeface="STKaiti" panose="02010600040101010101" pitchFamily="2" charset="-122"/>
                <a:cs typeface="Times New Roman" panose="02020603050405020304" pitchFamily="18" charset="0"/>
                <a:hlinkClick r:id="rId11"/>
              </a:rPr>
              <a:t>https://agefiph.fr/grand-est</a:t>
            </a:r>
            <a:r>
              <a:rPr lang="fr-FR" sz="1800" dirty="0">
                <a:effectLst/>
                <a:latin typeface="Candara" panose="020E0502030303020204" pitchFamily="34" charset="0"/>
                <a:ea typeface="STKaiti" panose="02010600040101010101" pitchFamily="2" charset="-122"/>
                <a:cs typeface="Times New Roman" panose="02020603050405020304" pitchFamily="18" charset="0"/>
              </a:rPr>
              <a:t>   </a:t>
            </a:r>
          </a:p>
          <a:p>
            <a:pPr>
              <a:lnSpc>
                <a:spcPct val="115000"/>
              </a:lnSpc>
            </a:pPr>
            <a:r>
              <a:rPr lang="fr-FR" sz="1800" dirty="0">
                <a:effectLst/>
                <a:latin typeface="Candara" panose="020E0502030303020204" pitchFamily="34" charset="0"/>
                <a:ea typeface="STKaiti" panose="02010600040101010101" pitchFamily="2" charset="-122"/>
                <a:cs typeface="Times New Roman" panose="02020603050405020304" pitchFamily="18" charset="0"/>
              </a:rPr>
              <a:t>Tél : 0 800 11 10 09</a:t>
            </a:r>
          </a:p>
        </p:txBody>
      </p:sp>
    </p:spTree>
    <p:extLst>
      <p:ext uri="{BB962C8B-B14F-4D97-AF65-F5344CB8AC3E}">
        <p14:creationId xmlns:p14="http://schemas.microsoft.com/office/powerpoint/2010/main" val="20447441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3F18834-07A8-4970-B542-A0AC42A578E9}"/>
              </a:ext>
            </a:extLst>
          </p:cNvPr>
          <p:cNvSpPr txBox="1"/>
          <p:nvPr/>
        </p:nvSpPr>
        <p:spPr>
          <a:xfrm>
            <a:off x="251858" y="0"/>
            <a:ext cx="5553856" cy="870857"/>
          </a:xfrm>
          <a:prstGeom prst="rect">
            <a:avLst/>
          </a:prstGeom>
        </p:spPr>
        <p:txBody>
          <a:bodyPr vert="horz" lIns="91440" tIns="45720" rIns="91440" bIns="45720" rtlCol="0" anchor="b">
            <a:normAutofit/>
          </a:bodyPr>
          <a:lstStyle/>
          <a:p>
            <a:pPr>
              <a:spcBef>
                <a:spcPct val="0"/>
              </a:spcBef>
              <a:spcAft>
                <a:spcPts val="600"/>
              </a:spcAft>
            </a:pPr>
            <a:r>
              <a:rPr lang="en-US" sz="3500" b="1" u="sng" dirty="0">
                <a:ln w="3175" cmpd="sng">
                  <a:noFill/>
                </a:ln>
                <a:latin typeface="+mj-lt"/>
                <a:ea typeface="+mj-ea"/>
                <a:cs typeface="+mj-cs"/>
              </a:rPr>
              <a:t>FORMATION POST PERMIS</a:t>
            </a:r>
          </a:p>
        </p:txBody>
      </p:sp>
      <p:sp>
        <p:nvSpPr>
          <p:cNvPr id="4" name="ZoneTexte 3">
            <a:extLst>
              <a:ext uri="{FF2B5EF4-FFF2-40B4-BE49-F238E27FC236}">
                <a16:creationId xmlns:a16="http://schemas.microsoft.com/office/drawing/2014/main" id="{72B8C424-775B-4D89-AC37-9AF6160676C6}"/>
              </a:ext>
            </a:extLst>
          </p:cNvPr>
          <p:cNvSpPr txBox="1"/>
          <p:nvPr/>
        </p:nvSpPr>
        <p:spPr>
          <a:xfrm>
            <a:off x="362858" y="1200451"/>
            <a:ext cx="4253882" cy="3124201"/>
          </a:xfrm>
          <a:prstGeom prst="rect">
            <a:avLst/>
          </a:prstGeom>
        </p:spPr>
        <p:txBody>
          <a:bodyPr vert="horz" lIns="91440" tIns="45720" rIns="91440" bIns="45720" rtlCol="0" anchor="t">
            <a:noAutofit/>
          </a:bodyPr>
          <a:lstStyle/>
          <a:p>
            <a:pPr algn="just">
              <a:lnSpc>
                <a:spcPct val="90000"/>
              </a:lnSpc>
              <a:spcBef>
                <a:spcPct val="20000"/>
              </a:spcBef>
              <a:spcAft>
                <a:spcPts val="600"/>
              </a:spcAft>
              <a:buClr>
                <a:schemeClr val="accent1">
                  <a:lumMod val="75000"/>
                </a:schemeClr>
              </a:buClr>
              <a:buSzPct val="145000"/>
              <a:buFont typeface="Arial"/>
              <a:buChar char="•"/>
            </a:pPr>
            <a:r>
              <a:rPr lang="en-US" sz="1600" b="1" dirty="0">
                <a:solidFill>
                  <a:schemeClr val="bg2">
                    <a:lumMod val="50000"/>
                  </a:schemeClr>
                </a:solidFill>
              </a:rPr>
              <a:t>Depuis mai 2019, le code de la route prévoit une réduction de 3 ans à 2 ans du permis probatoire pour tous les jeunes conducteurs qui s’engagent dans une démarche volontaire de formation complémentaire au permis de conduire.</a:t>
            </a:r>
          </a:p>
          <a:p>
            <a:pPr algn="just">
              <a:lnSpc>
                <a:spcPct val="90000"/>
              </a:lnSpc>
              <a:spcBef>
                <a:spcPct val="20000"/>
              </a:spcBef>
              <a:spcAft>
                <a:spcPts val="600"/>
              </a:spcAft>
              <a:buClr>
                <a:schemeClr val="accent1">
                  <a:lumMod val="75000"/>
                </a:schemeClr>
              </a:buClr>
              <a:buSzPct val="145000"/>
              <a:buFont typeface="Arial"/>
              <a:buChar char="•"/>
            </a:pPr>
            <a:r>
              <a:rPr lang="en-US" sz="1600" b="1" dirty="0">
                <a:solidFill>
                  <a:schemeClr val="bg2">
                    <a:lumMod val="50000"/>
                  </a:schemeClr>
                </a:solidFill>
              </a:rPr>
              <a:t>D’une durée d’une journée, cette formation a lieu entre le sixième et le douzième mois après l’obtention du permis de conduire. Proposant de réfléchir sur sa pratique et ses comportements au volant, elle vous permettra d’adopter une conduite plus </a:t>
            </a:r>
            <a:r>
              <a:rPr lang="fr-FR" sz="1600" b="1" dirty="0">
                <a:solidFill>
                  <a:schemeClr val="bg2">
                    <a:lumMod val="50000"/>
                  </a:schemeClr>
                </a:solidFill>
              </a:rPr>
              <a:t>sûrs</a:t>
            </a:r>
            <a:r>
              <a:rPr lang="en-US" sz="1600" b="1" dirty="0">
                <a:solidFill>
                  <a:schemeClr val="bg2">
                    <a:lumMod val="50000"/>
                  </a:schemeClr>
                </a:solidFill>
              </a:rPr>
              <a:t> et plus </a:t>
            </a:r>
            <a:r>
              <a:rPr lang="fr-FR" sz="1600" b="1" dirty="0">
                <a:solidFill>
                  <a:schemeClr val="bg2">
                    <a:lumMod val="50000"/>
                  </a:schemeClr>
                </a:solidFill>
              </a:rPr>
              <a:t>responsable</a:t>
            </a:r>
            <a:r>
              <a:rPr lang="en-US" sz="1600" b="1" dirty="0">
                <a:solidFill>
                  <a:schemeClr val="bg2">
                    <a:lumMod val="50000"/>
                  </a:schemeClr>
                </a:solidFill>
              </a:rPr>
              <a:t>.</a:t>
            </a:r>
          </a:p>
          <a:p>
            <a:pPr algn="just">
              <a:lnSpc>
                <a:spcPct val="90000"/>
              </a:lnSpc>
              <a:spcBef>
                <a:spcPct val="20000"/>
              </a:spcBef>
              <a:spcAft>
                <a:spcPts val="600"/>
              </a:spcAft>
              <a:buClr>
                <a:schemeClr val="accent1">
                  <a:lumMod val="75000"/>
                </a:schemeClr>
              </a:buClr>
              <a:buSzPct val="145000"/>
              <a:buFont typeface="Arial"/>
              <a:buChar char="•"/>
            </a:pPr>
            <a:r>
              <a:rPr lang="en-US" sz="1600" b="1" dirty="0">
                <a:solidFill>
                  <a:schemeClr val="bg2">
                    <a:lumMod val="50000"/>
                  </a:schemeClr>
                </a:solidFill>
              </a:rPr>
              <a:t>Attention, pour bénéficier des avantages de cette formation, en plus de votre participation volontaire et active à  ce stage, vous devrez également  ne pas commettre d’infraction susceptible d’entrainer un retrait de point au cours de votre période probation.</a:t>
            </a:r>
          </a:p>
        </p:txBody>
      </p:sp>
      <p:pic>
        <p:nvPicPr>
          <p:cNvPr id="5" name="Image 4" descr="Une image contenant capture d’écran&#10;&#10;Description générée automatiquement">
            <a:extLst>
              <a:ext uri="{FF2B5EF4-FFF2-40B4-BE49-F238E27FC236}">
                <a16:creationId xmlns:a16="http://schemas.microsoft.com/office/drawing/2014/main" id="{1A2BBF51-3E5D-475B-91DD-7FBC697B0B7D}"/>
              </a:ext>
            </a:extLst>
          </p:cNvPr>
          <p:cNvPicPr/>
          <p:nvPr/>
        </p:nvPicPr>
        <p:blipFill rotWithShape="1">
          <a:blip r:embed="rId2">
            <a:extLst>
              <a:ext uri="{28A0092B-C50C-407E-A947-70E740481C1C}">
                <a14:useLocalDpi xmlns:a14="http://schemas.microsoft.com/office/drawing/2010/main" val="0"/>
              </a:ext>
            </a:extLst>
          </a:blip>
          <a:srcRect r="2254" b="-2"/>
          <a:stretch/>
        </p:blipFill>
        <p:spPr bwMode="auto">
          <a:xfrm>
            <a:off x="4941201" y="1403651"/>
            <a:ext cx="6237359" cy="454670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357543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to, rouge, homme&#10;&#10;Description générée automatiquement">
            <a:extLst>
              <a:ext uri="{FF2B5EF4-FFF2-40B4-BE49-F238E27FC236}">
                <a16:creationId xmlns:a16="http://schemas.microsoft.com/office/drawing/2014/main" id="{C3AE5C6D-48E9-4B44-8071-A7B3416B3310}"/>
              </a:ext>
            </a:extLst>
          </p:cNvPr>
          <p:cNvPicPr>
            <a:picLocks noChangeAspect="1"/>
          </p:cNvPicPr>
          <p:nvPr/>
        </p:nvPicPr>
        <p:blipFill>
          <a:blip r:embed="rId2"/>
          <a:stretch>
            <a:fillRect/>
          </a:stretch>
        </p:blipFill>
        <p:spPr>
          <a:xfrm>
            <a:off x="6864626" y="0"/>
            <a:ext cx="5327374" cy="3404633"/>
          </a:xfrm>
          <a:prstGeom prst="rect">
            <a:avLst/>
          </a:prstGeom>
        </p:spPr>
      </p:pic>
      <p:sp>
        <p:nvSpPr>
          <p:cNvPr id="2" name="Titre 1">
            <a:extLst>
              <a:ext uri="{FF2B5EF4-FFF2-40B4-BE49-F238E27FC236}">
                <a16:creationId xmlns:a16="http://schemas.microsoft.com/office/drawing/2014/main" id="{23488E67-217E-4420-8866-508CE8CDE96E}"/>
              </a:ext>
            </a:extLst>
          </p:cNvPr>
          <p:cNvSpPr>
            <a:spLocks noGrp="1"/>
          </p:cNvSpPr>
          <p:nvPr>
            <p:ph type="title"/>
          </p:nvPr>
        </p:nvSpPr>
        <p:spPr>
          <a:xfrm>
            <a:off x="808383" y="-106629"/>
            <a:ext cx="8444465" cy="2465768"/>
          </a:xfrm>
        </p:spPr>
        <p:txBody>
          <a:bodyPr anchor="ctr">
            <a:normAutofit/>
          </a:bodyPr>
          <a:lstStyle/>
          <a:p>
            <a:pPr algn="ctr"/>
            <a:r>
              <a:rPr lang="fr-FR" sz="3500" b="1" u="sng" dirty="0">
                <a:solidFill>
                  <a:schemeClr val="tx2">
                    <a:lumMod val="75000"/>
                  </a:schemeClr>
                </a:solidFill>
              </a:rPr>
              <a:t>LES ENJEUX DES FORMATIONS </a:t>
            </a:r>
            <a:br>
              <a:rPr lang="fr-FR" sz="3500" b="1" dirty="0">
                <a:solidFill>
                  <a:schemeClr val="tx2">
                    <a:lumMod val="75000"/>
                  </a:schemeClr>
                </a:solidFill>
              </a:rPr>
            </a:br>
            <a:r>
              <a:rPr lang="fr-FR" sz="3500" b="1" dirty="0">
                <a:solidFill>
                  <a:schemeClr val="tx2">
                    <a:lumMod val="75000"/>
                  </a:schemeClr>
                </a:solidFill>
              </a:rPr>
              <a:t>aux permis de conduire</a:t>
            </a:r>
            <a:br>
              <a:rPr lang="fr-FR" sz="3500" b="1" dirty="0">
                <a:solidFill>
                  <a:schemeClr val="tx2">
                    <a:lumMod val="75000"/>
                  </a:schemeClr>
                </a:solidFill>
              </a:rPr>
            </a:br>
            <a:r>
              <a:rPr lang="fr-FR" sz="3500" b="1" dirty="0">
                <a:solidFill>
                  <a:schemeClr val="tx2">
                    <a:lumMod val="75000"/>
                  </a:schemeClr>
                </a:solidFill>
              </a:rPr>
              <a:t>des catégories A et B</a:t>
            </a:r>
          </a:p>
        </p:txBody>
      </p:sp>
      <p:sp>
        <p:nvSpPr>
          <p:cNvPr id="6" name="ZoneTexte 5">
            <a:extLst>
              <a:ext uri="{FF2B5EF4-FFF2-40B4-BE49-F238E27FC236}">
                <a16:creationId xmlns:a16="http://schemas.microsoft.com/office/drawing/2014/main" id="{64C95C3E-A7A3-4F9F-AF41-3032E8D00816}"/>
              </a:ext>
            </a:extLst>
          </p:cNvPr>
          <p:cNvSpPr txBox="1"/>
          <p:nvPr/>
        </p:nvSpPr>
        <p:spPr>
          <a:xfrm>
            <a:off x="478090" y="2024288"/>
            <a:ext cx="5810735" cy="4585871"/>
          </a:xfrm>
          <a:custGeom>
            <a:avLst/>
            <a:gdLst>
              <a:gd name="connsiteX0" fmla="*/ 0 w 5711687"/>
              <a:gd name="connsiteY0" fmla="*/ 0 h 4585871"/>
              <a:gd name="connsiteX1" fmla="*/ 5711687 w 5711687"/>
              <a:gd name="connsiteY1" fmla="*/ 0 h 4585871"/>
              <a:gd name="connsiteX2" fmla="*/ 5711687 w 5711687"/>
              <a:gd name="connsiteY2" fmla="*/ 4585871 h 4585871"/>
              <a:gd name="connsiteX3" fmla="*/ 0 w 5711687"/>
              <a:gd name="connsiteY3" fmla="*/ 4585871 h 4585871"/>
              <a:gd name="connsiteX4" fmla="*/ 0 w 5711687"/>
              <a:gd name="connsiteY4" fmla="*/ 0 h 4585871"/>
              <a:gd name="connsiteX0" fmla="*/ 0 w 5711687"/>
              <a:gd name="connsiteY0" fmla="*/ 0 h 4585871"/>
              <a:gd name="connsiteX1" fmla="*/ 5711687 w 5711687"/>
              <a:gd name="connsiteY1" fmla="*/ 0 h 4585871"/>
              <a:gd name="connsiteX2" fmla="*/ 5711687 w 5711687"/>
              <a:gd name="connsiteY2" fmla="*/ 4585871 h 4585871"/>
              <a:gd name="connsiteX3" fmla="*/ 265044 w 5711687"/>
              <a:gd name="connsiteY3" fmla="*/ 4466602 h 4585871"/>
              <a:gd name="connsiteX4" fmla="*/ 0 w 5711687"/>
              <a:gd name="connsiteY4" fmla="*/ 0 h 4585871"/>
              <a:gd name="connsiteX0" fmla="*/ 99048 w 5810735"/>
              <a:gd name="connsiteY0" fmla="*/ 0 h 4585871"/>
              <a:gd name="connsiteX1" fmla="*/ 5810735 w 5810735"/>
              <a:gd name="connsiteY1" fmla="*/ 0 h 4585871"/>
              <a:gd name="connsiteX2" fmla="*/ 5810735 w 5810735"/>
              <a:gd name="connsiteY2" fmla="*/ 4585871 h 4585871"/>
              <a:gd name="connsiteX3" fmla="*/ 364092 w 5810735"/>
              <a:gd name="connsiteY3" fmla="*/ 4466602 h 4585871"/>
              <a:gd name="connsiteX4" fmla="*/ 99048 w 5810735"/>
              <a:gd name="connsiteY4" fmla="*/ 0 h 4585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10735" h="4585871">
                <a:moveTo>
                  <a:pt x="99048" y="0"/>
                </a:moveTo>
                <a:lnTo>
                  <a:pt x="5810735" y="0"/>
                </a:lnTo>
                <a:lnTo>
                  <a:pt x="5810735" y="4585871"/>
                </a:lnTo>
                <a:lnTo>
                  <a:pt x="364092" y="4466602"/>
                </a:lnTo>
                <a:cubicBezTo>
                  <a:pt x="-320603" y="3839126"/>
                  <a:pt x="187396" y="1488867"/>
                  <a:pt x="99048" y="0"/>
                </a:cubicBezTo>
                <a:close/>
              </a:path>
            </a:pathLst>
          </a:custGeom>
          <a:noFill/>
        </p:spPr>
        <p:txBody>
          <a:bodyPr wrap="square" rtlCol="0">
            <a:spAutoFit/>
          </a:bodyPr>
          <a:lstStyle/>
          <a:p>
            <a:r>
              <a:rPr lang="fr-FR" sz="2200" b="1" u="sng" dirty="0">
                <a:solidFill>
                  <a:srgbClr val="E21A1A"/>
                </a:solidFill>
              </a:rPr>
              <a:t>Enjeux &amp; Objectifs</a:t>
            </a:r>
            <a:endParaRPr lang="fr-FR" sz="500" b="1" u="sng" dirty="0">
              <a:solidFill>
                <a:srgbClr val="E21A1A"/>
              </a:solidFill>
            </a:endParaRPr>
          </a:p>
          <a:p>
            <a:endParaRPr lang="fr-FR" sz="500" b="1" dirty="0">
              <a:solidFill>
                <a:srgbClr val="E21A1A"/>
              </a:solidFill>
            </a:endParaRPr>
          </a:p>
          <a:p>
            <a:r>
              <a:rPr lang="fr-FR" sz="1700" b="1" dirty="0"/>
              <a:t>L’obtention du permis de conduire est devenue un outil social indispensable pour une très grande partie des jeunes de notre société. Au-delà du plaisir de conduire, l’utilisation d’un véhicule est souvent indispensable pour les études, le travail ou les loisirs.</a:t>
            </a:r>
          </a:p>
          <a:p>
            <a:r>
              <a:rPr lang="fr-FR" sz="1700" b="1" dirty="0"/>
              <a:t> </a:t>
            </a:r>
          </a:p>
          <a:p>
            <a:endParaRPr lang="fr-FR" sz="500" b="1" dirty="0"/>
          </a:p>
          <a:p>
            <a:r>
              <a:rPr lang="fr-FR" sz="1700" b="1" dirty="0">
                <a:solidFill>
                  <a:srgbClr val="FF0000"/>
                </a:solidFill>
              </a:rPr>
              <a:t>ROULER EN SÉCURITÉ EST DONC UNE NÉCESSITÉ POUR TOUS QUELQUE SOIT LE VEHICULE UTILISE. </a:t>
            </a:r>
          </a:p>
          <a:p>
            <a:endParaRPr lang="fr-FR" sz="500" b="1" dirty="0"/>
          </a:p>
          <a:p>
            <a:r>
              <a:rPr lang="fr-FR" sz="1700" b="1" dirty="0"/>
              <a:t>L’objectif principal de l’auto-école FASTWAY est d’amener tout élève vers la réussite, en transmettant à chacun la maîtrise de compétences en termes de savoir-être, savoirs, savoir-faire et savoir-devenir. Apprendre à conduire est une démarche éducative exigeante devant être prise au sérieux et avec assiduité. </a:t>
            </a:r>
          </a:p>
        </p:txBody>
      </p:sp>
      <p:sp>
        <p:nvSpPr>
          <p:cNvPr id="7" name="ZoneTexte 6">
            <a:extLst>
              <a:ext uri="{FF2B5EF4-FFF2-40B4-BE49-F238E27FC236}">
                <a16:creationId xmlns:a16="http://schemas.microsoft.com/office/drawing/2014/main" id="{957AE405-F502-427C-9ED1-1D56539D1BBD}"/>
              </a:ext>
            </a:extLst>
          </p:cNvPr>
          <p:cNvSpPr txBox="1"/>
          <p:nvPr/>
        </p:nvSpPr>
        <p:spPr>
          <a:xfrm>
            <a:off x="6618514" y="3338909"/>
            <a:ext cx="5507225" cy="286232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fr-FR" sz="2000" b="1" dirty="0">
                <a:solidFill>
                  <a:srgbClr val="FF0000"/>
                </a:solidFill>
              </a:rPr>
              <a:t>Comment sont évalués vos progrès ?</a:t>
            </a:r>
          </a:p>
          <a:p>
            <a:r>
              <a:rPr lang="fr-FR" sz="1600" b="1" dirty="0">
                <a:solidFill>
                  <a:schemeClr val="bg1"/>
                </a:solidFill>
              </a:rPr>
              <a:t>A l’aide de grilles de progression permettant de valider vos acquis !</a:t>
            </a:r>
          </a:p>
          <a:p>
            <a:r>
              <a:rPr lang="fr-FR" sz="1600" b="1" dirty="0">
                <a:solidFill>
                  <a:schemeClr val="bg1"/>
                </a:solidFill>
              </a:rPr>
              <a:t>L’enseignant évalue vos savoirs comportementaux, techniques et environnementaux au fil de votre apprentissage,</a:t>
            </a:r>
          </a:p>
          <a:p>
            <a:r>
              <a:rPr lang="fr-FR" sz="1600" b="1" dirty="0">
                <a:solidFill>
                  <a:schemeClr val="bg1"/>
                </a:solidFill>
              </a:rPr>
              <a:t>Des évaluations tout au long de votre parcours vous permettant également de mesurer vos progrès et ainsi vous présenter aux épreuves du permis de conduire lorsque l’ensemble des compétences requises seront validées et que l’examen blanc sera réalisé.</a:t>
            </a:r>
          </a:p>
        </p:txBody>
      </p:sp>
    </p:spTree>
    <p:extLst>
      <p:ext uri="{BB962C8B-B14F-4D97-AF65-F5344CB8AC3E}">
        <p14:creationId xmlns:p14="http://schemas.microsoft.com/office/powerpoint/2010/main" val="27472701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88E67-217E-4420-8866-508CE8CDE96E}"/>
              </a:ext>
            </a:extLst>
          </p:cNvPr>
          <p:cNvSpPr>
            <a:spLocks noGrp="1"/>
          </p:cNvSpPr>
          <p:nvPr>
            <p:ph type="title"/>
          </p:nvPr>
        </p:nvSpPr>
        <p:spPr>
          <a:xfrm>
            <a:off x="1603717" y="-102388"/>
            <a:ext cx="10452296" cy="1400530"/>
          </a:xfrm>
        </p:spPr>
        <p:txBody>
          <a:bodyPr anchor="ctr">
            <a:normAutofit/>
          </a:bodyPr>
          <a:lstStyle/>
          <a:p>
            <a:r>
              <a:rPr lang="fr-FR" sz="3500" b="1" u="sng" dirty="0">
                <a:solidFill>
                  <a:schemeClr val="tx2">
                    <a:lumMod val="75000"/>
                  </a:schemeClr>
                </a:solidFill>
              </a:rPr>
              <a:t>L’EXAMEN THÉORIQUE DU PERMIS B</a:t>
            </a:r>
          </a:p>
        </p:txBody>
      </p:sp>
      <p:sp>
        <p:nvSpPr>
          <p:cNvPr id="8" name="ZoneTexte 7">
            <a:extLst>
              <a:ext uri="{FF2B5EF4-FFF2-40B4-BE49-F238E27FC236}">
                <a16:creationId xmlns:a16="http://schemas.microsoft.com/office/drawing/2014/main" id="{F4A94EF0-AC10-47CB-92CC-B59CA36AD57D}"/>
              </a:ext>
            </a:extLst>
          </p:cNvPr>
          <p:cNvSpPr txBox="1"/>
          <p:nvPr/>
        </p:nvSpPr>
        <p:spPr>
          <a:xfrm>
            <a:off x="560016" y="1166842"/>
            <a:ext cx="4098623" cy="4524315"/>
          </a:xfrm>
          <a:prstGeom prst="rect">
            <a:avLst/>
          </a:prstGeom>
          <a:noFill/>
          <a:scene3d>
            <a:camera prst="orthographicFront"/>
            <a:lightRig rig="threePt" dir="t"/>
          </a:scene3d>
          <a:sp3d>
            <a:bevelT/>
          </a:sp3d>
        </p:spPr>
        <p:txBody>
          <a:bodyPr wrap="square" rtlCol="0">
            <a:spAutoFit/>
          </a:bodyPr>
          <a:lstStyle/>
          <a:p>
            <a:r>
              <a:rPr lang="fr-FR" sz="1600" b="1" dirty="0">
                <a:solidFill>
                  <a:schemeClr val="bg2">
                    <a:lumMod val="50000"/>
                  </a:schemeClr>
                </a:solidFill>
              </a:rPr>
              <a:t>L’épreuve théorique est obligatoire pour pouvoir se présenter à l’épreuve pratique. Quelle que soit la catégorie de permis visée, cette étape est incontournable.</a:t>
            </a:r>
          </a:p>
          <a:p>
            <a:endParaRPr lang="fr-FR" sz="1600" b="1" dirty="0">
              <a:solidFill>
                <a:schemeClr val="bg2">
                  <a:lumMod val="50000"/>
                </a:schemeClr>
              </a:solidFill>
            </a:endParaRPr>
          </a:p>
          <a:p>
            <a:pPr marL="285750" indent="-285750">
              <a:buFont typeface="Arial" panose="020B0604020202020204" pitchFamily="34" charset="0"/>
              <a:buChar char="•"/>
            </a:pPr>
            <a:r>
              <a:rPr lang="fr-FR" sz="1600" b="1" u="sng" dirty="0">
                <a:solidFill>
                  <a:schemeClr val="bg2">
                    <a:lumMod val="50000"/>
                  </a:schemeClr>
                </a:solidFill>
              </a:rPr>
              <a:t>Déroulement</a:t>
            </a:r>
          </a:p>
          <a:p>
            <a:r>
              <a:rPr lang="fr-FR" sz="1600" b="1" dirty="0">
                <a:solidFill>
                  <a:schemeClr val="bg2">
                    <a:lumMod val="50000"/>
                  </a:schemeClr>
                </a:solidFill>
              </a:rPr>
              <a:t>L’épreuve du Code de la Route a été privatisée. Désormais, elle se déroule donc auprès d’opérateurs privés agrées. Le cout est de 30€ et l’examen dure 30 minutes, avec 40 questions et 4 vidéos. </a:t>
            </a:r>
          </a:p>
          <a:p>
            <a:r>
              <a:rPr lang="fr-FR" sz="1600" b="1" dirty="0">
                <a:solidFill>
                  <a:schemeClr val="bg2">
                    <a:lumMod val="50000"/>
                  </a:schemeClr>
                </a:solidFill>
              </a:rPr>
              <a:t>Pour s’inscrire à l’examen, il suffit d’obtenir un numéro NEPH qui vous est fourni lors de l’enregistrement de votre dossier sur l’ANTS.</a:t>
            </a:r>
          </a:p>
          <a:p>
            <a:endParaRPr lang="fr-FR" sz="1600" b="1" dirty="0">
              <a:solidFill>
                <a:schemeClr val="bg2">
                  <a:lumMod val="50000"/>
                </a:schemeClr>
              </a:solidFill>
            </a:endParaRPr>
          </a:p>
          <a:p>
            <a:pPr marL="285750" indent="-285750">
              <a:buFont typeface="Arial" panose="020B0604020202020204" pitchFamily="34" charset="0"/>
              <a:buChar char="•"/>
            </a:pPr>
            <a:r>
              <a:rPr lang="fr-FR" sz="1600" b="1" u="sng" dirty="0">
                <a:solidFill>
                  <a:schemeClr val="bg2">
                    <a:lumMod val="50000"/>
                  </a:schemeClr>
                </a:solidFill>
              </a:rPr>
              <a:t>Obtention du code</a:t>
            </a:r>
          </a:p>
          <a:p>
            <a:r>
              <a:rPr lang="fr-FR" sz="1600" b="1" dirty="0">
                <a:solidFill>
                  <a:schemeClr val="bg2">
                    <a:lumMod val="50000"/>
                  </a:schemeClr>
                </a:solidFill>
              </a:rPr>
              <a:t>Les candidats sont reçus à l’examen à partir de 35 bonnes réponses sur 40 questions. </a:t>
            </a:r>
          </a:p>
        </p:txBody>
      </p:sp>
      <p:sp>
        <p:nvSpPr>
          <p:cNvPr id="9" name="ZoneTexte 8">
            <a:extLst>
              <a:ext uri="{FF2B5EF4-FFF2-40B4-BE49-F238E27FC236}">
                <a16:creationId xmlns:a16="http://schemas.microsoft.com/office/drawing/2014/main" id="{8E074995-8A92-4AB0-991A-9E3E88BC98C4}"/>
              </a:ext>
            </a:extLst>
          </p:cNvPr>
          <p:cNvSpPr txBox="1"/>
          <p:nvPr/>
        </p:nvSpPr>
        <p:spPr>
          <a:xfrm>
            <a:off x="4804230" y="988769"/>
            <a:ext cx="7308066" cy="4555093"/>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fr-FR" b="1" dirty="0">
                <a:solidFill>
                  <a:srgbClr val="E21A1A"/>
                </a:solidFill>
              </a:rPr>
              <a:t>CRITÈRES D’ÉVALUATION</a:t>
            </a:r>
          </a:p>
          <a:p>
            <a:endParaRPr lang="fr-FR" sz="1600" b="1" dirty="0">
              <a:solidFill>
                <a:schemeClr val="accent1">
                  <a:lumMod val="60000"/>
                  <a:lumOff val="40000"/>
                </a:schemeClr>
              </a:solidFill>
            </a:endParaRPr>
          </a:p>
          <a:p>
            <a:r>
              <a:rPr lang="fr-FR" sz="1600" b="1" dirty="0">
                <a:solidFill>
                  <a:schemeClr val="bg1"/>
                </a:solidFill>
              </a:rPr>
              <a:t>Validité</a:t>
            </a:r>
            <a:r>
              <a:rPr lang="fr-FR" sz="1600" dirty="0">
                <a:solidFill>
                  <a:schemeClr val="bg1"/>
                </a:solidFill>
              </a:rPr>
              <a:t> </a:t>
            </a:r>
          </a:p>
          <a:p>
            <a:r>
              <a:rPr lang="fr-FR" sz="1600" dirty="0">
                <a:solidFill>
                  <a:schemeClr val="bg1"/>
                </a:solidFill>
              </a:rPr>
              <a:t>La réussite au "code" est valable pendant cinq ans (arrêté du 17/11/2022). Un candidat déjà titulaire d’une catégorie du permis de conduire est dispensé de se présenter à cette épreuve pendant cinq ans à compter de la date de réussite à l'épreuve en circulation (sauf catégorie A)</a:t>
            </a:r>
          </a:p>
          <a:p>
            <a:r>
              <a:rPr lang="fr-FR" sz="1600" dirty="0">
                <a:solidFill>
                  <a:schemeClr val="bg1"/>
                </a:solidFill>
              </a:rPr>
              <a:t> </a:t>
            </a:r>
          </a:p>
          <a:p>
            <a:r>
              <a:rPr lang="fr-FR" sz="1600" b="1" dirty="0">
                <a:solidFill>
                  <a:schemeClr val="bg1"/>
                </a:solidFill>
              </a:rPr>
              <a:t>Des règles à connaître tout au long de la vie </a:t>
            </a:r>
          </a:p>
          <a:p>
            <a:r>
              <a:rPr lang="fr-FR" sz="1600" dirty="0">
                <a:solidFill>
                  <a:schemeClr val="bg1"/>
                </a:solidFill>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 </a:t>
            </a:r>
          </a:p>
          <a:p>
            <a:r>
              <a:rPr lang="fr-FR" sz="1600" dirty="0">
                <a:solidFill>
                  <a:schemeClr val="bg1"/>
                </a:solidFill>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endParaRPr lang="fr-FR" sz="1600" b="1" dirty="0">
              <a:solidFill>
                <a:schemeClr val="bg1"/>
              </a:solidFill>
            </a:endParaRPr>
          </a:p>
        </p:txBody>
      </p:sp>
    </p:spTree>
    <p:extLst>
      <p:ext uri="{BB962C8B-B14F-4D97-AF65-F5344CB8AC3E}">
        <p14:creationId xmlns:p14="http://schemas.microsoft.com/office/powerpoint/2010/main" val="5550953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88E67-217E-4420-8866-508CE8CDE96E}"/>
              </a:ext>
            </a:extLst>
          </p:cNvPr>
          <p:cNvSpPr>
            <a:spLocks noGrp="1"/>
          </p:cNvSpPr>
          <p:nvPr>
            <p:ph type="title"/>
          </p:nvPr>
        </p:nvSpPr>
        <p:spPr>
          <a:xfrm>
            <a:off x="1693735" y="0"/>
            <a:ext cx="10018713" cy="814168"/>
          </a:xfrm>
        </p:spPr>
        <p:txBody>
          <a:bodyPr anchor="ctr">
            <a:normAutofit/>
          </a:bodyPr>
          <a:lstStyle/>
          <a:p>
            <a:r>
              <a:rPr lang="fr-FR" sz="3500" b="1" u="sng" dirty="0">
                <a:solidFill>
                  <a:schemeClr val="tx2">
                    <a:lumMod val="75000"/>
                  </a:schemeClr>
                </a:solidFill>
              </a:rPr>
              <a:t>L’EXAMEN PRATIQUE DU PERMIS B</a:t>
            </a:r>
            <a:endParaRPr lang="fr-FR" sz="3500" u="sng" dirty="0">
              <a:solidFill>
                <a:schemeClr val="tx2">
                  <a:lumMod val="75000"/>
                </a:schemeClr>
              </a:solidFill>
            </a:endParaRPr>
          </a:p>
        </p:txBody>
      </p:sp>
      <p:sp>
        <p:nvSpPr>
          <p:cNvPr id="3" name="Espace réservé du contenu 2">
            <a:extLst>
              <a:ext uri="{FF2B5EF4-FFF2-40B4-BE49-F238E27FC236}">
                <a16:creationId xmlns:a16="http://schemas.microsoft.com/office/drawing/2014/main" id="{5FF3E2CB-4581-40B3-9C15-88CE745BDB1D}"/>
              </a:ext>
            </a:extLst>
          </p:cNvPr>
          <p:cNvSpPr>
            <a:spLocks noGrp="1"/>
          </p:cNvSpPr>
          <p:nvPr>
            <p:ph sz="half" idx="1"/>
          </p:nvPr>
        </p:nvSpPr>
        <p:spPr>
          <a:xfrm>
            <a:off x="745249" y="1132980"/>
            <a:ext cx="5350751" cy="5355688"/>
          </a:xfrm>
        </p:spPr>
        <p:txBody>
          <a:bodyPr>
            <a:normAutofit fontScale="92500" lnSpcReduction="20000"/>
          </a:bodyPr>
          <a:lstStyle/>
          <a:p>
            <a:pPr marL="0" indent="0" algn="just">
              <a:buNone/>
            </a:pPr>
            <a:r>
              <a:rPr lang="fr-FR" sz="1700" b="1" dirty="0">
                <a:solidFill>
                  <a:srgbClr val="000000"/>
                </a:solidFill>
              </a:rPr>
              <a:t>L’épreuve pratique de l’examen du permis de conduire est évaluée par un expert : </a:t>
            </a:r>
            <a:r>
              <a:rPr lang="fr-FR" sz="1700" b="1" u="sng" dirty="0">
                <a:solidFill>
                  <a:srgbClr val="000000"/>
                </a:solidFill>
              </a:rPr>
              <a:t>l’inspecteur du permis de conduire et de la sécurité routière.</a:t>
            </a:r>
          </a:p>
          <a:p>
            <a:pPr marL="0" indent="0" algn="just">
              <a:buNone/>
            </a:pPr>
            <a:r>
              <a:rPr lang="fr-FR" sz="1700" b="1" dirty="0">
                <a:solidFill>
                  <a:srgbClr val="000000"/>
                </a:solidFill>
              </a:rPr>
              <a:t>L’évaluation réalisée par l’expert est basée sur des textes règlementaires et instructions précises qui en fixent les modalités, l'épreuve dure 32 minutes.</a:t>
            </a:r>
          </a:p>
          <a:p>
            <a:pPr marL="0" indent="0" algn="just">
              <a:buNone/>
            </a:pPr>
            <a:r>
              <a:rPr lang="fr-FR" sz="1700" b="1" dirty="0">
                <a:solidFill>
                  <a:srgbClr val="000000"/>
                </a:solidFill>
              </a:rPr>
              <a:t>Cette évaluation consiste en un bilan des compétences nécessaires et fondamentales devant être acquises pour une </a:t>
            </a:r>
            <a:r>
              <a:rPr lang="fr-FR" sz="1700" b="1" u="sng" dirty="0">
                <a:solidFill>
                  <a:srgbClr val="000000"/>
                </a:solidFill>
              </a:rPr>
              <a:t>conduite en sécurité </a:t>
            </a:r>
            <a:r>
              <a:rPr lang="fr-FR" sz="1700" b="1" dirty="0">
                <a:solidFill>
                  <a:srgbClr val="000000"/>
                </a:solidFill>
              </a:rPr>
              <a:t>car la conduite est un acte difficile qui engage une responsabilité forte.</a:t>
            </a:r>
          </a:p>
          <a:p>
            <a:pPr marL="0" indent="0" algn="just">
              <a:buNone/>
            </a:pPr>
            <a:r>
              <a:rPr lang="fr-FR" sz="1700" b="1" dirty="0">
                <a:solidFill>
                  <a:srgbClr val="000000"/>
                </a:solidFill>
              </a:rPr>
              <a:t>L’expert s’attache à valoriser vos acquis comportementaux plutôt que vos faiblesses, Il réalise ainsi un inventaire des points positifs et des points négatifs restitués par rapport à une compétence données, un échange entre l’expert et vous peut s’instaurer au cours de l’épreuve.</a:t>
            </a:r>
          </a:p>
          <a:p>
            <a:pPr marL="0" indent="0" algn="just">
              <a:buNone/>
            </a:pPr>
            <a:r>
              <a:rPr lang="fr-FR" sz="1700" b="1" dirty="0">
                <a:solidFill>
                  <a:srgbClr val="000000"/>
                </a:solidFill>
              </a:rPr>
              <a:t>A l’issue de l’épreuve, l’expert retranscrit de façon formelle ce bilan de compétence dans une grille d’évaluation.</a:t>
            </a:r>
          </a:p>
          <a:p>
            <a:pPr marL="0" indent="0" algn="just">
              <a:buNone/>
            </a:pPr>
            <a:r>
              <a:rPr lang="fr-FR" sz="1700" b="1" dirty="0">
                <a:solidFill>
                  <a:srgbClr val="000000"/>
                </a:solidFill>
              </a:rPr>
              <a:t>Votre école de conduite vous accompagne à l’examen et l’enseignant de la conduite est présent à l’arrière du véhicule</a:t>
            </a:r>
            <a:r>
              <a:rPr lang="fr-FR" sz="1600" b="1" dirty="0"/>
              <a:t>.</a:t>
            </a:r>
          </a:p>
        </p:txBody>
      </p:sp>
      <p:sp>
        <p:nvSpPr>
          <p:cNvPr id="4" name="Espace réservé du contenu 3">
            <a:extLst>
              <a:ext uri="{FF2B5EF4-FFF2-40B4-BE49-F238E27FC236}">
                <a16:creationId xmlns:a16="http://schemas.microsoft.com/office/drawing/2014/main" id="{D02D8E31-9ECC-4F20-B403-CCA8DAAE2938}"/>
              </a:ext>
            </a:extLst>
          </p:cNvPr>
          <p:cNvSpPr>
            <a:spLocks noGrp="1"/>
          </p:cNvSpPr>
          <p:nvPr>
            <p:ph sz="half" idx="2"/>
          </p:nvPr>
        </p:nvSpPr>
        <p:spPr>
          <a:xfrm>
            <a:off x="6987795" y="814168"/>
            <a:ext cx="4895056" cy="5502199"/>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2500" lnSpcReduction="20000"/>
          </a:bodyPr>
          <a:lstStyle/>
          <a:p>
            <a:pPr marL="0" indent="0" algn="ctr">
              <a:buNone/>
            </a:pPr>
            <a:r>
              <a:rPr lang="fr-FR" sz="1900" b="1" dirty="0">
                <a:solidFill>
                  <a:srgbClr val="FF0000"/>
                </a:solidFill>
              </a:rPr>
              <a:t>     CRITERES D’EVALUATION</a:t>
            </a:r>
          </a:p>
          <a:p>
            <a:pPr algn="just">
              <a:buClr>
                <a:schemeClr val="bg1"/>
              </a:buClr>
            </a:pPr>
            <a:r>
              <a:rPr lang="fr-FR" sz="1700" dirty="0">
                <a:solidFill>
                  <a:schemeClr val="bg1"/>
                </a:solidFill>
              </a:rPr>
              <a:t>Réaliser un parcours empruntant des </a:t>
            </a:r>
            <a:r>
              <a:rPr lang="fr-FR" sz="1700" b="1" dirty="0">
                <a:solidFill>
                  <a:schemeClr val="bg1"/>
                </a:solidFill>
              </a:rPr>
              <a:t>voies à caractère urbain, routier et/ou autoroutier</a:t>
            </a:r>
            <a:r>
              <a:rPr lang="fr-FR" sz="1700" dirty="0">
                <a:solidFill>
                  <a:schemeClr val="bg1"/>
                </a:solidFill>
              </a:rPr>
              <a:t>.</a:t>
            </a:r>
          </a:p>
          <a:p>
            <a:pPr algn="just">
              <a:buClr>
                <a:schemeClr val="bg1"/>
              </a:buClr>
            </a:pPr>
            <a:r>
              <a:rPr lang="fr-FR" sz="1700" b="1" dirty="0">
                <a:solidFill>
                  <a:schemeClr val="bg1"/>
                </a:solidFill>
              </a:rPr>
              <a:t>Suivre un itinéraire </a:t>
            </a:r>
            <a:r>
              <a:rPr lang="fr-FR" sz="1700" dirty="0">
                <a:solidFill>
                  <a:schemeClr val="bg1"/>
                </a:solidFill>
              </a:rPr>
              <a:t>ou vous rendre vers une destination préalablement établie, en vous guidant de </a:t>
            </a:r>
            <a:r>
              <a:rPr lang="fr-FR" sz="1700" b="1" dirty="0">
                <a:solidFill>
                  <a:schemeClr val="bg1"/>
                </a:solidFill>
              </a:rPr>
              <a:t>manière autonome</a:t>
            </a:r>
            <a:r>
              <a:rPr lang="fr-FR" sz="1700" dirty="0">
                <a:solidFill>
                  <a:schemeClr val="bg1"/>
                </a:solidFill>
              </a:rPr>
              <a:t>, pendant une durée globale d’environ 5 minutes.</a:t>
            </a:r>
          </a:p>
          <a:p>
            <a:pPr algn="just">
              <a:buClr>
                <a:schemeClr val="bg1"/>
              </a:buClr>
            </a:pPr>
            <a:r>
              <a:rPr lang="fr-FR" sz="1700" dirty="0">
                <a:solidFill>
                  <a:schemeClr val="bg1"/>
                </a:solidFill>
              </a:rPr>
              <a:t>Réaliser </a:t>
            </a:r>
            <a:r>
              <a:rPr lang="fr-FR" sz="1700" b="1" dirty="0">
                <a:solidFill>
                  <a:schemeClr val="bg1"/>
                </a:solidFill>
              </a:rPr>
              <a:t>2 manœuvres</a:t>
            </a:r>
            <a:r>
              <a:rPr lang="fr-FR" sz="1700" dirty="0">
                <a:solidFill>
                  <a:schemeClr val="bg1"/>
                </a:solidFill>
              </a:rPr>
              <a:t>.</a:t>
            </a:r>
          </a:p>
          <a:p>
            <a:pPr algn="just">
              <a:buClr>
                <a:schemeClr val="bg1"/>
              </a:buClr>
            </a:pPr>
            <a:r>
              <a:rPr lang="fr-FR" sz="1700" dirty="0">
                <a:solidFill>
                  <a:schemeClr val="bg1"/>
                </a:solidFill>
              </a:rPr>
              <a:t>Procéder à la </a:t>
            </a:r>
            <a:r>
              <a:rPr lang="fr-FR" sz="1700" b="1" dirty="0">
                <a:solidFill>
                  <a:schemeClr val="bg1"/>
                </a:solidFill>
              </a:rPr>
              <a:t>vérification d’un élément technique </a:t>
            </a:r>
            <a:r>
              <a:rPr lang="fr-FR" sz="1700" dirty="0">
                <a:solidFill>
                  <a:schemeClr val="bg1"/>
                </a:solidFill>
              </a:rPr>
              <a:t>à l’intérieur ou à l’extérieur du véhicule et répondre à une </a:t>
            </a:r>
            <a:r>
              <a:rPr lang="fr-FR" sz="1700" b="1" dirty="0">
                <a:solidFill>
                  <a:schemeClr val="bg1"/>
                </a:solidFill>
              </a:rPr>
              <a:t>question en lien avec la sécurité routière </a:t>
            </a:r>
            <a:r>
              <a:rPr lang="fr-FR" sz="1700" dirty="0">
                <a:solidFill>
                  <a:schemeClr val="bg1"/>
                </a:solidFill>
              </a:rPr>
              <a:t>et à une question portant sur les notions élémentaires de 1</a:t>
            </a:r>
            <a:r>
              <a:rPr lang="fr-FR" sz="1700" baseline="30000" dirty="0">
                <a:solidFill>
                  <a:schemeClr val="bg1"/>
                </a:solidFill>
              </a:rPr>
              <a:t>er</a:t>
            </a:r>
            <a:r>
              <a:rPr lang="fr-FR" sz="1700" dirty="0">
                <a:solidFill>
                  <a:schemeClr val="bg1"/>
                </a:solidFill>
              </a:rPr>
              <a:t> secours.</a:t>
            </a:r>
          </a:p>
          <a:p>
            <a:pPr algn="just">
              <a:buClr>
                <a:schemeClr val="bg1"/>
              </a:buClr>
            </a:pPr>
            <a:r>
              <a:rPr lang="fr-FR" sz="1700" dirty="0">
                <a:solidFill>
                  <a:schemeClr val="bg1"/>
                </a:solidFill>
              </a:rPr>
              <a:t>Appliquer les </a:t>
            </a:r>
            <a:r>
              <a:rPr lang="fr-FR" sz="1700" b="1" dirty="0">
                <a:solidFill>
                  <a:schemeClr val="bg1"/>
                </a:solidFill>
              </a:rPr>
              <a:t>règles du code de la route</a:t>
            </a:r>
            <a:r>
              <a:rPr lang="fr-FR" sz="1700" dirty="0">
                <a:solidFill>
                  <a:schemeClr val="bg1"/>
                </a:solidFill>
              </a:rPr>
              <a:t>, notamment les limitations de vitesse s’appliquant aux élèves conducteurs.</a:t>
            </a:r>
          </a:p>
          <a:p>
            <a:pPr algn="just">
              <a:buClr>
                <a:schemeClr val="bg1"/>
              </a:buClr>
            </a:pPr>
            <a:r>
              <a:rPr lang="fr-FR" sz="1700" dirty="0">
                <a:solidFill>
                  <a:schemeClr val="bg1"/>
                </a:solidFill>
              </a:rPr>
              <a:t>Adapter votre conduite dans un souci </a:t>
            </a:r>
            <a:r>
              <a:rPr lang="fr-FR" sz="1700" b="1" dirty="0">
                <a:solidFill>
                  <a:schemeClr val="bg1"/>
                </a:solidFill>
              </a:rPr>
              <a:t>d’économie de carburant</a:t>
            </a:r>
            <a:r>
              <a:rPr lang="fr-FR" sz="1700" dirty="0">
                <a:solidFill>
                  <a:schemeClr val="bg1"/>
                </a:solidFill>
              </a:rPr>
              <a:t> et de </a:t>
            </a:r>
            <a:r>
              <a:rPr lang="fr-FR" sz="1700" b="1" dirty="0">
                <a:solidFill>
                  <a:schemeClr val="bg1"/>
                </a:solidFill>
              </a:rPr>
              <a:t>limitation de rejet de gaz à effet de serre</a:t>
            </a:r>
            <a:r>
              <a:rPr lang="fr-FR" sz="1700" dirty="0">
                <a:solidFill>
                  <a:schemeClr val="bg1"/>
                </a:solidFill>
              </a:rPr>
              <a:t>.</a:t>
            </a:r>
          </a:p>
          <a:p>
            <a:pPr algn="just">
              <a:buClr>
                <a:schemeClr val="bg1"/>
              </a:buClr>
            </a:pPr>
            <a:r>
              <a:rPr lang="fr-FR" sz="1700" dirty="0">
                <a:solidFill>
                  <a:schemeClr val="bg1"/>
                </a:solidFill>
              </a:rPr>
              <a:t>Faire preuve de </a:t>
            </a:r>
            <a:r>
              <a:rPr lang="fr-FR" sz="1700" b="1" dirty="0">
                <a:solidFill>
                  <a:schemeClr val="bg1"/>
                </a:solidFill>
              </a:rPr>
              <a:t>courtoisie </a:t>
            </a:r>
            <a:r>
              <a:rPr lang="fr-FR" sz="1700" dirty="0">
                <a:solidFill>
                  <a:schemeClr val="bg1"/>
                </a:solidFill>
              </a:rPr>
              <a:t>envers les autres usagers, et notamment les plus vulnérables.</a:t>
            </a:r>
          </a:p>
        </p:txBody>
      </p:sp>
      <p:pic>
        <p:nvPicPr>
          <p:cNvPr id="7" name="Image 6" descr="Une image contenant voiture, miroir&#10;&#10;Description générée automatiquement">
            <a:extLst>
              <a:ext uri="{FF2B5EF4-FFF2-40B4-BE49-F238E27FC236}">
                <a16:creationId xmlns:a16="http://schemas.microsoft.com/office/drawing/2014/main" id="{D2274A1A-AC53-4450-9E9C-D52807A00B57}"/>
              </a:ext>
            </a:extLst>
          </p:cNvPr>
          <p:cNvPicPr>
            <a:picLocks noChangeAspect="1"/>
          </p:cNvPicPr>
          <p:nvPr/>
        </p:nvPicPr>
        <p:blipFill rotWithShape="1">
          <a:blip r:embed="rId2">
            <a:alphaModFix amt="35000"/>
          </a:blip>
          <a:srcRect l="17609" t="22431" r="18932" b="21424"/>
          <a:stretch/>
        </p:blipFill>
        <p:spPr>
          <a:xfrm>
            <a:off x="553687" y="1701000"/>
            <a:ext cx="5733873" cy="3456000"/>
          </a:xfrm>
          <a:prstGeom prst="rect">
            <a:avLst/>
          </a:prstGeom>
        </p:spPr>
      </p:pic>
    </p:spTree>
    <p:extLst>
      <p:ext uri="{BB962C8B-B14F-4D97-AF65-F5344CB8AC3E}">
        <p14:creationId xmlns:p14="http://schemas.microsoft.com/office/powerpoint/2010/main" val="131075148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BE4BFCC-397E-43E6-A8C6-0693BA7F22E5}"/>
              </a:ext>
            </a:extLst>
          </p:cNvPr>
          <p:cNvSpPr txBox="1">
            <a:spLocks/>
          </p:cNvSpPr>
          <p:nvPr/>
        </p:nvSpPr>
        <p:spPr>
          <a:xfrm>
            <a:off x="-192541" y="0"/>
            <a:ext cx="10018713" cy="814168"/>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500" b="1" u="sng" dirty="0">
                <a:solidFill>
                  <a:schemeClr val="tx2">
                    <a:lumMod val="75000"/>
                  </a:schemeClr>
                </a:solidFill>
              </a:rPr>
              <a:t>L’EXAMEN THÉORIQUE DU PERMIS A1 / A2</a:t>
            </a:r>
            <a:endParaRPr lang="fr-FR" sz="3500" u="sng" dirty="0">
              <a:solidFill>
                <a:schemeClr val="tx2">
                  <a:lumMod val="75000"/>
                </a:schemeClr>
              </a:solidFill>
            </a:endParaRPr>
          </a:p>
        </p:txBody>
      </p:sp>
      <p:sp>
        <p:nvSpPr>
          <p:cNvPr id="4" name="ZoneTexte 3">
            <a:extLst>
              <a:ext uri="{FF2B5EF4-FFF2-40B4-BE49-F238E27FC236}">
                <a16:creationId xmlns:a16="http://schemas.microsoft.com/office/drawing/2014/main" id="{4308F26D-6908-4A90-831C-5291E4308B74}"/>
              </a:ext>
            </a:extLst>
          </p:cNvPr>
          <p:cNvSpPr txBox="1"/>
          <p:nvPr/>
        </p:nvSpPr>
        <p:spPr>
          <a:xfrm>
            <a:off x="372493" y="1843950"/>
            <a:ext cx="9556710" cy="3170099"/>
          </a:xfrm>
          <a:prstGeom prst="rect">
            <a:avLst/>
          </a:prstGeom>
          <a:noFill/>
        </p:spPr>
        <p:txBody>
          <a:bodyPr wrap="square" rtlCol="0">
            <a:spAutoFit/>
          </a:bodyPr>
          <a:lstStyle/>
          <a:p>
            <a:pPr fontAlgn="base"/>
            <a:r>
              <a:rPr lang="fr-FR" sz="2000" b="1" dirty="0">
                <a:solidFill>
                  <a:srgbClr val="E21A1A"/>
                </a:solidFill>
              </a:rPr>
              <a:t>CRÉATION D’UNE ÉPREUVE THÉORIQUE MOTO (ETM) DEPUIS LE 1</a:t>
            </a:r>
            <a:r>
              <a:rPr lang="fr-FR" sz="2000" b="1" baseline="30000" dirty="0">
                <a:solidFill>
                  <a:srgbClr val="E21A1A"/>
                </a:solidFill>
              </a:rPr>
              <a:t>ER</a:t>
            </a:r>
            <a:r>
              <a:rPr lang="fr-FR" sz="2000" b="1" dirty="0">
                <a:solidFill>
                  <a:srgbClr val="E21A1A"/>
                </a:solidFill>
              </a:rPr>
              <a:t> MARS 2020</a:t>
            </a:r>
          </a:p>
          <a:p>
            <a:pPr fontAlgn="base"/>
            <a:endParaRPr lang="fr-FR" sz="2000" dirty="0">
              <a:solidFill>
                <a:schemeClr val="bg2">
                  <a:lumMod val="50000"/>
                </a:schemeClr>
              </a:solidFill>
            </a:endParaRPr>
          </a:p>
          <a:p>
            <a:pPr algn="just" fontAlgn="base"/>
            <a:r>
              <a:rPr lang="fr-FR" sz="1600" b="1" dirty="0">
                <a:solidFill>
                  <a:schemeClr val="bg2">
                    <a:lumMod val="50000"/>
                  </a:schemeClr>
                </a:solidFill>
              </a:rPr>
              <a:t>Alors que les candidats au permis moto devaient jusqu'à présent passer l'épreuve théorique générale dont les questions s'inscrivent dans le contexte de la conduite d'un véhicule automobile, une épreuve théorique spécifique moto (ETM) est instaurée. Elle comprend 40 questions à choix multiples sous forme d'images fixes et de vidéos. Ces questions, et notamment celles qui ont trait à la sécurité (éléments mécaniques ou équipements de protection individuelle), sont abordées en adoptant le point de vue du motard.</a:t>
            </a:r>
          </a:p>
          <a:p>
            <a:pPr algn="just" fontAlgn="base"/>
            <a:r>
              <a:rPr lang="fr-FR" sz="1600" b="1" dirty="0">
                <a:solidFill>
                  <a:schemeClr val="bg2">
                    <a:lumMod val="50000"/>
                  </a:schemeClr>
                </a:solidFill>
              </a:rPr>
              <a:t>Le candidat doit apporter les réponses exactes à au moins 35 de ces questions pour réussir l'épreuve. Une fois validé, l'ETM est valable cinq ans (voir l’arrêté du 17/11/2022). L'ETM concerne tous les candidats inscrits au permis de conduire des catégories A1 et A2 et se tient dans l'un des centres d'examen des organismes agréés. </a:t>
            </a:r>
          </a:p>
        </p:txBody>
      </p:sp>
    </p:spTree>
    <p:extLst>
      <p:ext uri="{BB962C8B-B14F-4D97-AF65-F5344CB8AC3E}">
        <p14:creationId xmlns:p14="http://schemas.microsoft.com/office/powerpoint/2010/main" val="3037333269"/>
      </p:ext>
    </p:extLst>
  </p:cSld>
  <p:clrMapOvr>
    <a:masterClrMapping/>
  </p:clrMapOvr>
</p:sld>
</file>

<file path=ppt/theme/theme1.xml><?xml version="1.0" encoding="utf-8"?>
<a:theme xmlns:a="http://schemas.openxmlformats.org/drawingml/2006/main" name="Facette">
  <a:themeElements>
    <a:clrScheme name="Personnalisé 2">
      <a:dk1>
        <a:sysClr val="windowText" lastClr="000000"/>
      </a:dk1>
      <a:lt1>
        <a:sysClr val="window" lastClr="FFFFFF"/>
      </a:lt1>
      <a:dk2>
        <a:srgbClr val="454545"/>
      </a:dk2>
      <a:lt2>
        <a:srgbClr val="DADADA"/>
      </a:lt2>
      <a:accent1>
        <a:srgbClr val="7030A0"/>
      </a:accent1>
      <a:accent2>
        <a:srgbClr val="EB7712"/>
      </a:accent2>
      <a:accent3>
        <a:srgbClr val="ECBD31"/>
      </a:accent3>
      <a:accent4>
        <a:srgbClr val="92CE4A"/>
      </a:accent4>
      <a:accent5>
        <a:srgbClr val="50CFB4"/>
      </a:accent5>
      <a:accent6>
        <a:srgbClr val="0D8EC5"/>
      </a:accent6>
      <a:hlink>
        <a:srgbClr val="EA5A0C"/>
      </a:hlink>
      <a:folHlink>
        <a:srgbClr val="7030A0"/>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1274</TotalTime>
  <Words>3069</Words>
  <Application>Microsoft Office PowerPoint</Application>
  <PresentationFormat>Grand écran</PresentationFormat>
  <Paragraphs>322</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Candara</vt:lpstr>
      <vt:lpstr>Times New Roman</vt:lpstr>
      <vt:lpstr>Trebuchet MS</vt:lpstr>
      <vt:lpstr>Wingdings</vt:lpstr>
      <vt:lpstr>Wingdings 3</vt:lpstr>
      <vt:lpstr>Facette</vt:lpstr>
      <vt:lpstr>École de conduite FASTWAY</vt:lpstr>
      <vt:lpstr>HORAIRES DE BUREAU ET DES COURS THÉORIQUES ET PRATIQUES</vt:lpstr>
      <vt:lpstr>LE PROCEDE D’ÉVALUATION</vt:lpstr>
      <vt:lpstr>REFERENT HANDICAP</vt:lpstr>
      <vt:lpstr>Présentation PowerPoint</vt:lpstr>
      <vt:lpstr>LES ENJEUX DES FORMATIONS  aux permis de conduire des catégories A et B</vt:lpstr>
      <vt:lpstr>L’EXAMEN THÉORIQUE DU PERMIS B</vt:lpstr>
      <vt:lpstr>L’EXAMEN PRATIQUE DU PERMIS B</vt:lpstr>
      <vt:lpstr>Présentation PowerPoint</vt:lpstr>
      <vt:lpstr>L’EXAMEN PRATIQUE DU PERMIS A1/A2</vt:lpstr>
      <vt:lpstr>Présentation PowerPoint</vt:lpstr>
      <vt:lpstr>LE PARCOURS DE FORMATION PERMIS B</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École de conduite FASTWAY</dc:title>
  <dc:creator>Nahade BOUSSEKA</dc:creator>
  <cp:lastModifiedBy>auto ecole fastway</cp:lastModifiedBy>
  <cp:revision>45</cp:revision>
  <cp:lastPrinted>2023-01-12T09:41:50Z</cp:lastPrinted>
  <dcterms:created xsi:type="dcterms:W3CDTF">2020-03-08T22:31:58Z</dcterms:created>
  <dcterms:modified xsi:type="dcterms:W3CDTF">2025-06-02T21:48:49Z</dcterms:modified>
</cp:coreProperties>
</file>